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media/image51.jpg" ContentType="image/jpeg"/>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22"/>
  </p:handoutMasterIdLst>
  <p:sldIdLst>
    <p:sldId id="298" r:id="rId2"/>
    <p:sldId id="313" r:id="rId3"/>
    <p:sldId id="299" r:id="rId4"/>
    <p:sldId id="300" r:id="rId5"/>
    <p:sldId id="301" r:id="rId6"/>
    <p:sldId id="302" r:id="rId7"/>
    <p:sldId id="303" r:id="rId8"/>
    <p:sldId id="304" r:id="rId9"/>
    <p:sldId id="314" r:id="rId10"/>
    <p:sldId id="305" r:id="rId11"/>
    <p:sldId id="306" r:id="rId12"/>
    <p:sldId id="307" r:id="rId13"/>
    <p:sldId id="308" r:id="rId14"/>
    <p:sldId id="309" r:id="rId15"/>
    <p:sldId id="310" r:id="rId16"/>
    <p:sldId id="311" r:id="rId17"/>
    <p:sldId id="312" r:id="rId18"/>
    <p:sldId id="294" r:id="rId19"/>
    <p:sldId id="297" r:id="rId20"/>
    <p:sldId id="272" r:id="rId21"/>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B19840-0FCF-2750-A9CC-8C193191DEEB}" name="大賀　有季子(ohga_y)" initials="有大" userId="S::ohga_y@aflac.co.jp::a2875f39-f4bb-4c93-ba94-d36a0d74bd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71"/>
    <a:srgbClr val="F36F21"/>
    <a:srgbClr val="EBA16E"/>
    <a:srgbClr val="00B8DE"/>
    <a:srgbClr val="2BA8A3"/>
    <a:srgbClr val="EB9C74"/>
    <a:srgbClr val="FFFCDB"/>
    <a:srgbClr val="E3F3EF"/>
    <a:srgbClr val="FDFBEB"/>
    <a:srgbClr val="F1F4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25"/>
    <p:restoredTop sz="96616" autoAdjust="0"/>
  </p:normalViewPr>
  <p:slideViewPr>
    <p:cSldViewPr snapToGrid="0">
      <p:cViewPr varScale="1">
        <p:scale>
          <a:sx n="64" d="100"/>
          <a:sy n="64" d="100"/>
        </p:scale>
        <p:origin x="1296" y="84"/>
      </p:cViewPr>
      <p:guideLst>
        <p:guide orient="horz" pos="2880"/>
        <p:guide pos="2160"/>
      </p:guideLst>
    </p:cSldViewPr>
  </p:slideViewPr>
  <p:notesTextViewPr>
    <p:cViewPr>
      <p:scale>
        <a:sx n="25" d="100"/>
        <a:sy n="25" d="100"/>
      </p:scale>
      <p:origin x="0" y="0"/>
    </p:cViewPr>
  </p:notesTextViewPr>
  <p:sorterViewPr>
    <p:cViewPr>
      <p:scale>
        <a:sx n="80" d="100"/>
        <a:sy n="80" d="100"/>
      </p:scale>
      <p:origin x="0" y="0"/>
    </p:cViewPr>
  </p:sorterViewPr>
  <p:notesViewPr>
    <p:cSldViewPr snapToGrid="0">
      <p:cViewPr varScale="1">
        <p:scale>
          <a:sx n="83" d="100"/>
          <a:sy n="83" d="100"/>
        </p:scale>
        <p:origin x="324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BAF8F75-2508-84D2-EB45-75ADEAEE6257}"/>
              </a:ext>
            </a:extLst>
          </p:cNvPr>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A5A33134-13D3-0519-6CDD-56C20FCB94E9}"/>
              </a:ext>
            </a:extLst>
          </p:cNvPr>
          <p:cNvSpPr>
            <a:spLocks noGrp="1"/>
          </p:cNvSpPr>
          <p:nvPr>
            <p:ph type="dt" sz="quarter" idx="1"/>
          </p:nvPr>
        </p:nvSpPr>
        <p:spPr>
          <a:xfrm>
            <a:off x="4279900" y="0"/>
            <a:ext cx="3275013" cy="536575"/>
          </a:xfrm>
          <a:prstGeom prst="rect">
            <a:avLst/>
          </a:prstGeom>
        </p:spPr>
        <p:txBody>
          <a:bodyPr vert="horz" lIns="91440" tIns="45720" rIns="91440" bIns="45720" rtlCol="0"/>
          <a:lstStyle>
            <a:lvl1pPr algn="r">
              <a:defRPr sz="1200"/>
            </a:lvl1pPr>
          </a:lstStyle>
          <a:p>
            <a:fld id="{F42686C8-1586-AA40-B1EF-BB413A6DC41D}" type="datetimeFigureOut">
              <a:t>2025/5/15</a:t>
            </a:fld>
            <a:endParaRPr kumimoji="1" lang="ja-JP" altLang="en-US"/>
          </a:p>
        </p:txBody>
      </p:sp>
      <p:sp>
        <p:nvSpPr>
          <p:cNvPr id="4" name="フッター プレースホルダー 3">
            <a:extLst>
              <a:ext uri="{FF2B5EF4-FFF2-40B4-BE49-F238E27FC236}">
                <a16:creationId xmlns:a16="http://schemas.microsoft.com/office/drawing/2014/main" id="{69977F27-C5BE-3C32-D5E7-3FC50CDFEFA5}"/>
              </a:ext>
            </a:extLst>
          </p:cNvPr>
          <p:cNvSpPr>
            <a:spLocks noGrp="1"/>
          </p:cNvSpPr>
          <p:nvPr>
            <p:ph type="ftr" sz="quarter" idx="2"/>
          </p:nvPr>
        </p:nvSpPr>
        <p:spPr>
          <a:xfrm>
            <a:off x="0" y="10156825"/>
            <a:ext cx="3275013" cy="5365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7D22EEEC-08CF-2D5A-1DA9-D96525ADF07A}"/>
              </a:ext>
            </a:extLst>
          </p:cNvPr>
          <p:cNvSpPr>
            <a:spLocks noGrp="1"/>
          </p:cNvSpPr>
          <p:nvPr>
            <p:ph type="sldNum" sz="quarter" idx="3"/>
          </p:nvPr>
        </p:nvSpPr>
        <p:spPr>
          <a:xfrm>
            <a:off x="4279900" y="10156825"/>
            <a:ext cx="3275013" cy="536575"/>
          </a:xfrm>
          <a:prstGeom prst="rect">
            <a:avLst/>
          </a:prstGeom>
        </p:spPr>
        <p:txBody>
          <a:bodyPr vert="horz" lIns="91440" tIns="45720" rIns="91440" bIns="45720" rtlCol="0" anchor="b"/>
          <a:lstStyle>
            <a:lvl1pPr algn="r">
              <a:defRPr sz="1200"/>
            </a:lvl1pPr>
          </a:lstStyle>
          <a:p>
            <a:fld id="{A770E74B-6B8E-4345-8A5E-452004F7DA87}" type="slidenum">
              <a:t>‹#›</a:t>
            </a:fld>
            <a:endParaRPr kumimoji="1" lang="ja-JP" altLang="en-US"/>
          </a:p>
        </p:txBody>
      </p:sp>
    </p:spTree>
    <p:extLst>
      <p:ext uri="{BB962C8B-B14F-4D97-AF65-F5344CB8AC3E}">
        <p14:creationId xmlns:p14="http://schemas.microsoft.com/office/powerpoint/2010/main" val="177434961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6.sv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svg"/><Relationship Id="rId2" Type="http://schemas.openxmlformats.org/officeDocument/2006/relationships/image" Target="../media/image27.png"/><Relationship Id="rId16" Type="http://schemas.openxmlformats.org/officeDocument/2006/relationships/image" Target="../media/image41.png"/><Relationship Id="rId1" Type="http://schemas.openxmlformats.org/officeDocument/2006/relationships/slideMaster" Target="../slideMasters/slideMaster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19" Type="http://schemas.openxmlformats.org/officeDocument/2006/relationships/image" Target="../media/image44.sv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Master" Target="../slideMasters/slideMaster1.xml"/><Relationship Id="rId4" Type="http://schemas.openxmlformats.org/officeDocument/2006/relationships/image" Target="../media/image49.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361637"/>
          </a:xfrm>
          <a:prstGeom prst="rect">
            <a:avLst/>
          </a:prstGeom>
        </p:spPr>
        <p:txBody>
          <a:bodyPr wrap="square" lIns="0" tIns="0" rIns="0" bIns="0">
            <a:spAutoFit/>
          </a:bodyPr>
          <a:lstStyle>
            <a:lvl1pPr>
              <a:defRPr b="0" i="0">
                <a:latin typeface="Yu Gothic" panose="020B0400000000000000" pitchFamily="34" charset="-128"/>
                <a:ea typeface="Yu Gothic" panose="020B0400000000000000" pitchFamily="34" charset="-128"/>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0_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3A54F70-EF4A-25D4-AD94-0D9152825424}"/>
              </a:ext>
            </a:extLst>
          </p:cNvPr>
          <p:cNvSpPr/>
          <p:nvPr userDrawn="1"/>
        </p:nvSpPr>
        <p:spPr>
          <a:xfrm>
            <a:off x="1" y="12"/>
            <a:ext cx="7560246" cy="288290"/>
          </a:xfrm>
          <a:custGeom>
            <a:avLst/>
            <a:gdLst/>
            <a:ahLst/>
            <a:cxnLst/>
            <a:rect l="l" t="t" r="r" b="b"/>
            <a:pathLst>
              <a:path w="3550284" h="288290">
                <a:moveTo>
                  <a:pt x="0" y="287997"/>
                </a:moveTo>
                <a:lnTo>
                  <a:pt x="3550030" y="287997"/>
                </a:lnTo>
                <a:lnTo>
                  <a:pt x="3550030" y="0"/>
                </a:lnTo>
                <a:lnTo>
                  <a:pt x="0" y="0"/>
                </a:lnTo>
                <a:lnTo>
                  <a:pt x="0" y="287997"/>
                </a:lnTo>
                <a:close/>
              </a:path>
            </a:pathLst>
          </a:custGeom>
          <a:solidFill>
            <a:srgbClr val="FFFFFF"/>
          </a:solidFill>
        </p:spPr>
        <p:txBody>
          <a:bodyPr wrap="square" lIns="0" tIns="0" rIns="0" bIns="0" rtlCol="0"/>
          <a:lstStyle/>
          <a:p>
            <a:endParaRPr/>
          </a:p>
        </p:txBody>
      </p:sp>
      <p:sp>
        <p:nvSpPr>
          <p:cNvPr id="6" name="bg object 17">
            <a:extLst>
              <a:ext uri="{FF2B5EF4-FFF2-40B4-BE49-F238E27FC236}">
                <a16:creationId xmlns:a16="http://schemas.microsoft.com/office/drawing/2014/main" id="{D5258C83-F4E8-9F09-D9B0-10EA43DCBDAC}"/>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grpSp>
        <p:nvGrpSpPr>
          <p:cNvPr id="2" name="グループ化 1">
            <a:extLst>
              <a:ext uri="{FF2B5EF4-FFF2-40B4-BE49-F238E27FC236}">
                <a16:creationId xmlns:a16="http://schemas.microsoft.com/office/drawing/2014/main" id="{4E16CE36-2494-172A-5F3A-AC8EC42B775C}"/>
              </a:ext>
            </a:extLst>
          </p:cNvPr>
          <p:cNvGrpSpPr/>
          <p:nvPr userDrawn="1"/>
        </p:nvGrpSpPr>
        <p:grpSpPr>
          <a:xfrm>
            <a:off x="503999" y="5506389"/>
            <a:ext cx="6552503" cy="713740"/>
            <a:chOff x="503999" y="2698521"/>
            <a:chExt cx="6552503" cy="713740"/>
          </a:xfrm>
        </p:grpSpPr>
        <p:sp>
          <p:nvSpPr>
            <p:cNvPr id="3" name="object 25">
              <a:extLst>
                <a:ext uri="{FF2B5EF4-FFF2-40B4-BE49-F238E27FC236}">
                  <a16:creationId xmlns:a16="http://schemas.microsoft.com/office/drawing/2014/main" id="{19EEB31A-6B0F-5812-7C06-07419933CF24}"/>
                </a:ext>
              </a:extLst>
            </p:cNvPr>
            <p:cNvSpPr/>
            <p:nvPr/>
          </p:nvSpPr>
          <p:spPr>
            <a:xfrm rot="5400000">
              <a:off x="3780981" y="136740"/>
              <a:ext cx="713740" cy="5837302"/>
            </a:xfrm>
            <a:prstGeom prst="round2SameRect">
              <a:avLst>
                <a:gd name="adj1" fmla="val 9994"/>
                <a:gd name="adj2" fmla="val 0"/>
              </a:avLst>
            </a:prstGeom>
            <a:solidFill>
              <a:schemeClr val="bg1"/>
            </a:solidFill>
            <a:ln w="12700">
              <a:solidFill>
                <a:srgbClr val="005A6C"/>
              </a:solidFill>
            </a:ln>
          </p:spPr>
          <p:txBody>
            <a:bodyPr wrap="square" lIns="0" tIns="0" rIns="0" bIns="0" rtlCol="0"/>
            <a:lstStyle/>
            <a:p>
              <a:endParaRPr/>
            </a:p>
          </p:txBody>
        </p:sp>
        <p:sp>
          <p:nvSpPr>
            <p:cNvPr id="4" name="object 25">
              <a:extLst>
                <a:ext uri="{FF2B5EF4-FFF2-40B4-BE49-F238E27FC236}">
                  <a16:creationId xmlns:a16="http://schemas.microsoft.com/office/drawing/2014/main" id="{1C571D78-7BA7-1661-EB84-4C42E45C8513}"/>
                </a:ext>
              </a:extLst>
            </p:cNvPr>
            <p:cNvSpPr/>
            <p:nvPr/>
          </p:nvSpPr>
          <p:spPr>
            <a:xfrm rot="16200000">
              <a:off x="503999" y="2698521"/>
              <a:ext cx="713740" cy="713740"/>
            </a:xfrm>
            <a:prstGeom prst="round2SameRect">
              <a:avLst>
                <a:gd name="adj1" fmla="val 9994"/>
                <a:gd name="adj2" fmla="val 0"/>
              </a:avLst>
            </a:prstGeom>
            <a:solidFill>
              <a:srgbClr val="005971"/>
            </a:solidFill>
            <a:ln w="12700">
              <a:solidFill>
                <a:srgbClr val="005A6C"/>
              </a:solidFill>
            </a:ln>
          </p:spPr>
          <p:txBody>
            <a:bodyPr wrap="square" lIns="0" tIns="0" rIns="0" bIns="0" rtlCol="0"/>
            <a:lstStyle/>
            <a:p>
              <a:endParaRPr/>
            </a:p>
          </p:txBody>
        </p:sp>
      </p:grpSp>
      <p:grpSp>
        <p:nvGrpSpPr>
          <p:cNvPr id="7" name="グループ化 6">
            <a:extLst>
              <a:ext uri="{FF2B5EF4-FFF2-40B4-BE49-F238E27FC236}">
                <a16:creationId xmlns:a16="http://schemas.microsoft.com/office/drawing/2014/main" id="{2EA4F55E-282D-9CF9-EBD1-6C849E63F8E9}"/>
              </a:ext>
            </a:extLst>
          </p:cNvPr>
          <p:cNvGrpSpPr/>
          <p:nvPr userDrawn="1"/>
        </p:nvGrpSpPr>
        <p:grpSpPr>
          <a:xfrm>
            <a:off x="503999" y="8104619"/>
            <a:ext cx="6552503" cy="713740"/>
            <a:chOff x="503999" y="2698521"/>
            <a:chExt cx="6552503" cy="713740"/>
          </a:xfrm>
        </p:grpSpPr>
        <p:sp>
          <p:nvSpPr>
            <p:cNvPr id="8" name="object 25">
              <a:extLst>
                <a:ext uri="{FF2B5EF4-FFF2-40B4-BE49-F238E27FC236}">
                  <a16:creationId xmlns:a16="http://schemas.microsoft.com/office/drawing/2014/main" id="{C1DD38C6-96AB-1BF3-E919-1637A53CB2D6}"/>
                </a:ext>
              </a:extLst>
            </p:cNvPr>
            <p:cNvSpPr/>
            <p:nvPr/>
          </p:nvSpPr>
          <p:spPr>
            <a:xfrm rot="5400000">
              <a:off x="3780981" y="136740"/>
              <a:ext cx="713740" cy="5837302"/>
            </a:xfrm>
            <a:prstGeom prst="round2SameRect">
              <a:avLst>
                <a:gd name="adj1" fmla="val 9994"/>
                <a:gd name="adj2" fmla="val 0"/>
              </a:avLst>
            </a:prstGeom>
            <a:solidFill>
              <a:schemeClr val="bg1"/>
            </a:solidFill>
            <a:ln w="12700">
              <a:solidFill>
                <a:srgbClr val="005A6C"/>
              </a:solidFill>
            </a:ln>
          </p:spPr>
          <p:txBody>
            <a:bodyPr wrap="square" lIns="0" tIns="0" rIns="0" bIns="0" rtlCol="0"/>
            <a:lstStyle/>
            <a:p>
              <a:endParaRPr/>
            </a:p>
          </p:txBody>
        </p:sp>
        <p:sp>
          <p:nvSpPr>
            <p:cNvPr id="9" name="object 25">
              <a:extLst>
                <a:ext uri="{FF2B5EF4-FFF2-40B4-BE49-F238E27FC236}">
                  <a16:creationId xmlns:a16="http://schemas.microsoft.com/office/drawing/2014/main" id="{9C933666-3945-91FB-E9C8-7E123DE2379C}"/>
                </a:ext>
              </a:extLst>
            </p:cNvPr>
            <p:cNvSpPr/>
            <p:nvPr/>
          </p:nvSpPr>
          <p:spPr>
            <a:xfrm rot="16200000">
              <a:off x="503999" y="2698521"/>
              <a:ext cx="713740" cy="713740"/>
            </a:xfrm>
            <a:prstGeom prst="round2SameRect">
              <a:avLst>
                <a:gd name="adj1" fmla="val 9994"/>
                <a:gd name="adj2" fmla="val 0"/>
              </a:avLst>
            </a:prstGeom>
            <a:solidFill>
              <a:srgbClr val="005971"/>
            </a:solidFill>
            <a:ln w="12700">
              <a:solidFill>
                <a:srgbClr val="005A6C"/>
              </a:solidFill>
            </a:ln>
          </p:spPr>
          <p:txBody>
            <a:bodyPr wrap="square" lIns="0" tIns="0" rIns="0" bIns="0" rtlCol="0"/>
            <a:lstStyle/>
            <a:p>
              <a:endParaRPr/>
            </a:p>
          </p:txBody>
        </p:sp>
      </p:grpSp>
      <p:sp>
        <p:nvSpPr>
          <p:cNvPr id="10" name="1 つの角を丸めた四角形 9">
            <a:extLst>
              <a:ext uri="{FF2B5EF4-FFF2-40B4-BE49-F238E27FC236}">
                <a16:creationId xmlns:a16="http://schemas.microsoft.com/office/drawing/2014/main" id="{2C5C6CE0-F900-9175-F452-FC68DC929C84}"/>
              </a:ext>
            </a:extLst>
          </p:cNvPr>
          <p:cNvSpPr/>
          <p:nvPr userDrawn="1"/>
        </p:nvSpPr>
        <p:spPr>
          <a:xfrm rot="5400000">
            <a:off x="2079350" y="-2341137"/>
            <a:ext cx="1262818" cy="5661010"/>
          </a:xfrm>
          <a:prstGeom prst="round1Rect">
            <a:avLst/>
          </a:prstGeom>
          <a:solidFill>
            <a:srgbClr val="D7E47E"/>
          </a:solidFill>
          <a:ln w="25400">
            <a:solidFill>
              <a:srgbClr val="005971"/>
            </a:solidFill>
          </a:ln>
        </p:spPr>
        <p:txBody>
          <a:bodyPr wrap="square" lIns="0" tIns="0" rIns="0" bIns="0" rtlCol="0"/>
          <a:lstStyle/>
          <a:p>
            <a:endParaRPr lang="ja-JP" altLang="en-US"/>
          </a:p>
        </p:txBody>
      </p:sp>
      <p:sp>
        <p:nvSpPr>
          <p:cNvPr id="11" name="object 7">
            <a:extLst>
              <a:ext uri="{FF2B5EF4-FFF2-40B4-BE49-F238E27FC236}">
                <a16:creationId xmlns:a16="http://schemas.microsoft.com/office/drawing/2014/main" id="{48984791-5A34-C96C-8915-5B97B9816E0B}"/>
              </a:ext>
            </a:extLst>
          </p:cNvPr>
          <p:cNvSpPr/>
          <p:nvPr userDrawn="1"/>
        </p:nvSpPr>
        <p:spPr>
          <a:xfrm>
            <a:off x="1177428" y="360922"/>
            <a:ext cx="0" cy="179705"/>
          </a:xfrm>
          <a:custGeom>
            <a:avLst/>
            <a:gdLst/>
            <a:ahLst/>
            <a:cxnLst/>
            <a:rect l="l" t="t" r="r" b="b"/>
            <a:pathLst>
              <a:path h="179704">
                <a:moveTo>
                  <a:pt x="0" y="0"/>
                </a:moveTo>
                <a:lnTo>
                  <a:pt x="0" y="179463"/>
                </a:lnTo>
              </a:path>
            </a:pathLst>
          </a:custGeom>
          <a:ln w="3276">
            <a:solidFill>
              <a:srgbClr val="005A6C"/>
            </a:solidFill>
          </a:ln>
        </p:spPr>
        <p:txBody>
          <a:bodyPr wrap="square" lIns="0" tIns="0" rIns="0" bIns="0" rtlCol="0"/>
          <a:lstStyle/>
          <a:p>
            <a:endParaRPr/>
          </a:p>
        </p:txBody>
      </p:sp>
      <p:grpSp>
        <p:nvGrpSpPr>
          <p:cNvPr id="12" name="グループ化 11">
            <a:extLst>
              <a:ext uri="{FF2B5EF4-FFF2-40B4-BE49-F238E27FC236}">
                <a16:creationId xmlns:a16="http://schemas.microsoft.com/office/drawing/2014/main" id="{FFA0730C-1FFF-5FE6-7A2C-563D018C36CF}"/>
              </a:ext>
            </a:extLst>
          </p:cNvPr>
          <p:cNvGrpSpPr/>
          <p:nvPr userDrawn="1"/>
        </p:nvGrpSpPr>
        <p:grpSpPr>
          <a:xfrm>
            <a:off x="503999" y="2698521"/>
            <a:ext cx="6552503" cy="713740"/>
            <a:chOff x="503999" y="2698521"/>
            <a:chExt cx="6552503" cy="713740"/>
          </a:xfrm>
        </p:grpSpPr>
        <p:sp>
          <p:nvSpPr>
            <p:cNvPr id="13" name="object 25">
              <a:extLst>
                <a:ext uri="{FF2B5EF4-FFF2-40B4-BE49-F238E27FC236}">
                  <a16:creationId xmlns:a16="http://schemas.microsoft.com/office/drawing/2014/main" id="{343855F5-9A9F-3185-4279-3989B2FF7DE3}"/>
                </a:ext>
              </a:extLst>
            </p:cNvPr>
            <p:cNvSpPr/>
            <p:nvPr/>
          </p:nvSpPr>
          <p:spPr>
            <a:xfrm rot="5400000">
              <a:off x="3780981" y="136740"/>
              <a:ext cx="713740" cy="5837302"/>
            </a:xfrm>
            <a:prstGeom prst="round2SameRect">
              <a:avLst>
                <a:gd name="adj1" fmla="val 9994"/>
                <a:gd name="adj2" fmla="val 0"/>
              </a:avLst>
            </a:prstGeom>
            <a:solidFill>
              <a:schemeClr val="bg1"/>
            </a:solidFill>
            <a:ln w="12700">
              <a:solidFill>
                <a:srgbClr val="005A6C"/>
              </a:solidFill>
            </a:ln>
          </p:spPr>
          <p:txBody>
            <a:bodyPr wrap="square" lIns="0" tIns="0" rIns="0" bIns="0" rtlCol="0"/>
            <a:lstStyle/>
            <a:p>
              <a:endParaRPr/>
            </a:p>
          </p:txBody>
        </p:sp>
        <p:sp>
          <p:nvSpPr>
            <p:cNvPr id="14" name="object 25">
              <a:extLst>
                <a:ext uri="{FF2B5EF4-FFF2-40B4-BE49-F238E27FC236}">
                  <a16:creationId xmlns:a16="http://schemas.microsoft.com/office/drawing/2014/main" id="{3BF969E9-BB79-1077-93D1-C0A56326499A}"/>
                </a:ext>
              </a:extLst>
            </p:cNvPr>
            <p:cNvSpPr/>
            <p:nvPr/>
          </p:nvSpPr>
          <p:spPr>
            <a:xfrm rot="16200000">
              <a:off x="503999" y="2698521"/>
              <a:ext cx="713740" cy="713740"/>
            </a:xfrm>
            <a:prstGeom prst="round2SameRect">
              <a:avLst>
                <a:gd name="adj1" fmla="val 9994"/>
                <a:gd name="adj2" fmla="val 0"/>
              </a:avLst>
            </a:prstGeom>
            <a:solidFill>
              <a:srgbClr val="005971"/>
            </a:solidFill>
            <a:ln w="12700">
              <a:solidFill>
                <a:srgbClr val="005A6C"/>
              </a:solidFill>
            </a:ln>
          </p:spPr>
          <p:txBody>
            <a:bodyPr wrap="square" lIns="0" tIns="0" rIns="0" bIns="0" rtlCol="0"/>
            <a:lstStyle/>
            <a:p>
              <a:endParaRPr/>
            </a:p>
          </p:txBody>
        </p:sp>
      </p:grpSp>
      <p:sp>
        <p:nvSpPr>
          <p:cNvPr id="15" name="object 2">
            <a:extLst>
              <a:ext uri="{FF2B5EF4-FFF2-40B4-BE49-F238E27FC236}">
                <a16:creationId xmlns:a16="http://schemas.microsoft.com/office/drawing/2014/main" id="{F31E6ECA-1A91-D22C-3F5F-45EFADBDE70C}"/>
              </a:ext>
            </a:extLst>
          </p:cNvPr>
          <p:cNvSpPr txBox="1"/>
          <p:nvPr userDrawn="1"/>
        </p:nvSpPr>
        <p:spPr>
          <a:xfrm>
            <a:off x="391082" y="342868"/>
            <a:ext cx="657860" cy="196215"/>
          </a:xfrm>
          <a:prstGeom prst="rect">
            <a:avLst/>
          </a:prstGeom>
        </p:spPr>
        <p:txBody>
          <a:bodyPr vert="horz" wrap="square" lIns="0" tIns="15240" rIns="0" bIns="0" rtlCol="0">
            <a:spAutoFit/>
          </a:bodyPr>
          <a:lstStyle/>
          <a:p>
            <a:pPr marL="12700">
              <a:lnSpc>
                <a:spcPct val="100000"/>
              </a:lnSpc>
              <a:spcBef>
                <a:spcPts val="120"/>
              </a:spcBef>
            </a:pPr>
            <a:r>
              <a:rPr sz="1100" b="1" spc="85" dirty="0">
                <a:solidFill>
                  <a:srgbClr val="005A6C"/>
                </a:solidFill>
                <a:latin typeface="Arial"/>
                <a:cs typeface="Arial"/>
              </a:rPr>
              <a:t>Chapter </a:t>
            </a:r>
            <a:endParaRPr sz="1100">
              <a:latin typeface="Arial"/>
              <a:cs typeface="Arial"/>
            </a:endParaRPr>
          </a:p>
        </p:txBody>
      </p:sp>
      <p:sp>
        <p:nvSpPr>
          <p:cNvPr id="16" name="object 3">
            <a:extLst>
              <a:ext uri="{FF2B5EF4-FFF2-40B4-BE49-F238E27FC236}">
                <a16:creationId xmlns:a16="http://schemas.microsoft.com/office/drawing/2014/main" id="{536B1F9E-5416-9F07-25F5-14E9AE7F12B0}"/>
              </a:ext>
            </a:extLst>
          </p:cNvPr>
          <p:cNvSpPr txBox="1"/>
          <p:nvPr userDrawn="1"/>
        </p:nvSpPr>
        <p:spPr>
          <a:xfrm>
            <a:off x="1312509" y="303824"/>
            <a:ext cx="138430" cy="269240"/>
          </a:xfrm>
          <a:prstGeom prst="rect">
            <a:avLst/>
          </a:prstGeom>
        </p:spPr>
        <p:txBody>
          <a:bodyPr vert="horz" wrap="square" lIns="0" tIns="12700" rIns="0" bIns="0" rtlCol="0">
            <a:spAutoFit/>
          </a:bodyPr>
          <a:lstStyle/>
          <a:p>
            <a:pPr marL="12700">
              <a:lnSpc>
                <a:spcPct val="100000"/>
              </a:lnSpc>
              <a:spcBef>
                <a:spcPts val="100"/>
              </a:spcBef>
            </a:pPr>
            <a:r>
              <a:rPr sz="1600" b="1" spc="-50" dirty="0">
                <a:solidFill>
                  <a:srgbClr val="005A6C"/>
                </a:solidFill>
                <a:latin typeface="Arial"/>
                <a:cs typeface="Arial"/>
              </a:rPr>
              <a:t>5</a:t>
            </a:r>
            <a:endParaRPr sz="1600">
              <a:latin typeface="Arial"/>
              <a:cs typeface="Arial"/>
            </a:endParaRPr>
          </a:p>
        </p:txBody>
      </p:sp>
      <p:sp>
        <p:nvSpPr>
          <p:cNvPr id="17" name="object 4">
            <a:extLst>
              <a:ext uri="{FF2B5EF4-FFF2-40B4-BE49-F238E27FC236}">
                <a16:creationId xmlns:a16="http://schemas.microsoft.com/office/drawing/2014/main" id="{D3BF0EEA-2A81-19DC-810E-9DD1F619D3A5}"/>
              </a:ext>
            </a:extLst>
          </p:cNvPr>
          <p:cNvSpPr txBox="1">
            <a:spLocks/>
          </p:cNvSpPr>
          <p:nvPr userDrawn="1"/>
        </p:nvSpPr>
        <p:spPr>
          <a:xfrm>
            <a:off x="359469" y="655911"/>
            <a:ext cx="5305431" cy="373820"/>
          </a:xfrm>
          <a:prstGeom prst="rect">
            <a:avLst/>
          </a:prstGeom>
        </p:spPr>
        <p:txBody>
          <a:bodyPr vert="horz" wrap="square" lIns="0" tIns="12065" rIns="0" bIns="0" rtlCol="0">
            <a:spAutoFit/>
          </a:bodyPr>
          <a:lstStyle>
            <a:lvl1pPr>
              <a:defRPr sz="2350" b="0" i="0">
                <a:latin typeface="Yu Gothic" panose="020B0400000000000000" pitchFamily="34" charset="-128"/>
                <a:ea typeface="Yu Gothic" panose="020B0400000000000000" pitchFamily="34" charset="-128"/>
                <a:cs typeface="+mj-cs"/>
              </a:defRPr>
            </a:lvl1pPr>
          </a:lstStyle>
          <a:p>
            <a:pPr marL="12700">
              <a:spcBef>
                <a:spcPts val="95"/>
              </a:spcBef>
            </a:pPr>
            <a:r>
              <a:rPr lang="ja-JP" altLang="en-US" b="1" spc="20" dirty="0">
                <a:solidFill>
                  <a:srgbClr val="005870"/>
                </a:solidFill>
              </a:rPr>
              <a:t>コミュニケーションのヒント </a:t>
            </a:r>
            <a:r>
              <a:rPr lang="en-US" b="1" spc="-25" dirty="0">
                <a:solidFill>
                  <a:srgbClr val="005870"/>
                </a:solidFill>
              </a:rPr>
              <a:t>Q＆A</a:t>
            </a:r>
          </a:p>
        </p:txBody>
      </p:sp>
      <p:sp>
        <p:nvSpPr>
          <p:cNvPr id="18" name="object 5">
            <a:extLst>
              <a:ext uri="{FF2B5EF4-FFF2-40B4-BE49-F238E27FC236}">
                <a16:creationId xmlns:a16="http://schemas.microsoft.com/office/drawing/2014/main" id="{BB281696-AC3C-2B52-C0FD-D66D666285CE}"/>
              </a:ext>
            </a:extLst>
          </p:cNvPr>
          <p:cNvSpPr txBox="1"/>
          <p:nvPr userDrawn="1"/>
        </p:nvSpPr>
        <p:spPr>
          <a:xfrm>
            <a:off x="381062" y="1380117"/>
            <a:ext cx="6818630" cy="508216"/>
          </a:xfrm>
          <a:prstGeom prst="rect">
            <a:avLst/>
          </a:prstGeom>
        </p:spPr>
        <p:txBody>
          <a:bodyPr vert="horz" wrap="square" lIns="0" tIns="12700" rIns="0" bIns="0" rtlCol="0">
            <a:spAutoFit/>
          </a:bodyPr>
          <a:lstStyle/>
          <a:p>
            <a:pPr marL="12700" marR="5080">
              <a:lnSpc>
                <a:spcPct val="135000"/>
              </a:lnSpc>
              <a:spcBef>
                <a:spcPts val="100"/>
              </a:spcBef>
            </a:pPr>
            <a:r>
              <a:rPr sz="1250" b="1" dirty="0">
                <a:solidFill>
                  <a:srgbClr val="005A6C"/>
                </a:solidFill>
                <a:latin typeface="Yu Gothic" panose="020B0400000000000000" pitchFamily="34" charset="-128"/>
                <a:ea typeface="Yu Gothic" panose="020B0400000000000000" pitchFamily="34" charset="-128"/>
                <a:cs typeface="YuGothic Bold"/>
              </a:rPr>
              <a:t>本人が、周囲の人に、自身の状況を伝えることや、お互いにコミュニケーションを重ねて</a:t>
            </a:r>
            <a:r>
              <a:rPr lang="ja-JP" altLang="en-US" sz="1250" b="1" dirty="0">
                <a:solidFill>
                  <a:srgbClr val="005A6C"/>
                </a:solidFill>
                <a:latin typeface="Yu Gothic" panose="020B0400000000000000" pitchFamily="34" charset="-128"/>
                <a:ea typeface="Yu Gothic" panose="020B0400000000000000" pitchFamily="34" charset="-128"/>
                <a:cs typeface="YuGothic Bold"/>
              </a:rPr>
              <a:t>い</a:t>
            </a:r>
            <a:r>
              <a:rPr sz="1250" b="1" dirty="0" err="1">
                <a:solidFill>
                  <a:srgbClr val="005A6C"/>
                </a:solidFill>
                <a:latin typeface="Yu Gothic" panose="020B0400000000000000" pitchFamily="34" charset="-128"/>
                <a:ea typeface="Yu Gothic" panose="020B0400000000000000" pitchFamily="34" charset="-128"/>
                <a:cs typeface="YuGothic Bold"/>
              </a:rPr>
              <a:t>くことが、両立しやすい環境づくりにつながります</a:t>
            </a:r>
            <a:r>
              <a:rPr sz="1250" b="1" dirty="0">
                <a:solidFill>
                  <a:srgbClr val="005A6C"/>
                </a:solidFill>
                <a:latin typeface="Yu Gothic" panose="020B0400000000000000" pitchFamily="34" charset="-128"/>
                <a:ea typeface="Yu Gothic" panose="020B0400000000000000" pitchFamily="34" charset="-128"/>
                <a:cs typeface="YuGothic Bold"/>
              </a:rPr>
              <a:t>。</a:t>
            </a:r>
            <a:endParaRPr sz="1700" b="1" dirty="0">
              <a:latin typeface="Yu Gothic" panose="020B0400000000000000" pitchFamily="34" charset="-128"/>
              <a:ea typeface="Yu Gothic" panose="020B0400000000000000" pitchFamily="34" charset="-128"/>
              <a:cs typeface="YuGothic Bold"/>
            </a:endParaRPr>
          </a:p>
        </p:txBody>
      </p:sp>
      <p:sp>
        <p:nvSpPr>
          <p:cNvPr id="19" name="object 6">
            <a:extLst>
              <a:ext uri="{FF2B5EF4-FFF2-40B4-BE49-F238E27FC236}">
                <a16:creationId xmlns:a16="http://schemas.microsoft.com/office/drawing/2014/main" id="{9BA07BB1-AEC1-2793-ABFA-D7AA548E5BCF}"/>
              </a:ext>
            </a:extLst>
          </p:cNvPr>
          <p:cNvSpPr txBox="1"/>
          <p:nvPr userDrawn="1"/>
        </p:nvSpPr>
        <p:spPr>
          <a:xfrm>
            <a:off x="1380759" y="2828870"/>
            <a:ext cx="3522979" cy="482600"/>
          </a:xfrm>
          <a:prstGeom prst="rect">
            <a:avLst/>
          </a:prstGeom>
        </p:spPr>
        <p:txBody>
          <a:bodyPr vert="horz" wrap="square" lIns="0" tIns="12700" rIns="0" bIns="0" rtlCol="0">
            <a:spAutoFit/>
          </a:bodyPr>
          <a:lstStyle/>
          <a:p>
            <a:pPr marR="5080">
              <a:lnSpc>
                <a:spcPts val="1800"/>
              </a:lnSpc>
            </a:pPr>
            <a:r>
              <a:rPr sz="1500" b="1" spc="-5" dirty="0">
                <a:solidFill>
                  <a:srgbClr val="005A6C"/>
                </a:solidFill>
                <a:latin typeface="Yu Gothic" panose="020B0400000000000000" pitchFamily="34" charset="-128"/>
                <a:ea typeface="Yu Gothic" panose="020B0400000000000000" pitchFamily="34" charset="-128"/>
                <a:cs typeface="YuGothic Bold"/>
              </a:rPr>
              <a:t>周囲の人たちにどのように病気のことを話したらよいでしょうか</a:t>
            </a:r>
            <a:endParaRPr sz="1500" b="1">
              <a:latin typeface="Yu Gothic" panose="020B0400000000000000" pitchFamily="34" charset="-128"/>
              <a:ea typeface="Yu Gothic" panose="020B0400000000000000" pitchFamily="34" charset="-128"/>
              <a:cs typeface="YuGothic Bold"/>
            </a:endParaRPr>
          </a:p>
        </p:txBody>
      </p:sp>
      <p:sp>
        <p:nvSpPr>
          <p:cNvPr id="20" name="object 7">
            <a:extLst>
              <a:ext uri="{FF2B5EF4-FFF2-40B4-BE49-F238E27FC236}">
                <a16:creationId xmlns:a16="http://schemas.microsoft.com/office/drawing/2014/main" id="{25A11647-FE21-2F80-B463-762742400052}"/>
              </a:ext>
            </a:extLst>
          </p:cNvPr>
          <p:cNvSpPr txBox="1"/>
          <p:nvPr userDrawn="1"/>
        </p:nvSpPr>
        <p:spPr>
          <a:xfrm>
            <a:off x="674577" y="5686714"/>
            <a:ext cx="408305" cy="357505"/>
          </a:xfrm>
          <a:prstGeom prst="rect">
            <a:avLst/>
          </a:prstGeom>
        </p:spPr>
        <p:txBody>
          <a:bodyPr vert="horz" wrap="square" lIns="0" tIns="15875" rIns="0" bIns="0" rtlCol="0">
            <a:spAutoFit/>
          </a:bodyPr>
          <a:lstStyle/>
          <a:p>
            <a:pPr marL="12700">
              <a:lnSpc>
                <a:spcPct val="100000"/>
              </a:lnSpc>
              <a:spcBef>
                <a:spcPts val="125"/>
              </a:spcBef>
            </a:pPr>
            <a:r>
              <a:rPr sz="2150" b="1" spc="25" dirty="0">
                <a:solidFill>
                  <a:schemeClr val="bg1"/>
                </a:solidFill>
                <a:latin typeface="Arial"/>
                <a:cs typeface="Arial"/>
              </a:rPr>
              <a:t>Q2</a:t>
            </a:r>
            <a:endParaRPr sz="2150">
              <a:solidFill>
                <a:schemeClr val="bg1"/>
              </a:solidFill>
              <a:latin typeface="Arial"/>
              <a:cs typeface="Arial"/>
            </a:endParaRPr>
          </a:p>
        </p:txBody>
      </p:sp>
      <p:sp>
        <p:nvSpPr>
          <p:cNvPr id="21" name="object 8">
            <a:extLst>
              <a:ext uri="{FF2B5EF4-FFF2-40B4-BE49-F238E27FC236}">
                <a16:creationId xmlns:a16="http://schemas.microsoft.com/office/drawing/2014/main" id="{7288A09F-736E-08A2-20D7-0F65FC18A102}"/>
              </a:ext>
            </a:extLst>
          </p:cNvPr>
          <p:cNvSpPr txBox="1"/>
          <p:nvPr userDrawn="1"/>
        </p:nvSpPr>
        <p:spPr>
          <a:xfrm>
            <a:off x="1380759" y="5643099"/>
            <a:ext cx="3911600" cy="482600"/>
          </a:xfrm>
          <a:prstGeom prst="rect">
            <a:avLst/>
          </a:prstGeom>
        </p:spPr>
        <p:txBody>
          <a:bodyPr vert="horz" wrap="square" lIns="0" tIns="12700" rIns="0" bIns="0" rtlCol="0">
            <a:spAutoFit/>
          </a:bodyPr>
          <a:lstStyle/>
          <a:p>
            <a:pPr>
              <a:lnSpc>
                <a:spcPts val="1800"/>
              </a:lnSpc>
            </a:pPr>
            <a:r>
              <a:rPr sz="1500" b="1" spc="-5" dirty="0">
                <a:solidFill>
                  <a:srgbClr val="005A6C"/>
                </a:solidFill>
                <a:latin typeface="Yu Gothic" panose="020B0400000000000000" pitchFamily="34" charset="-128"/>
                <a:ea typeface="Yu Gothic" panose="020B0400000000000000" pitchFamily="34" charset="-128"/>
                <a:cs typeface="YuGothic Bold"/>
              </a:rPr>
              <a:t>自分の病気について、</a:t>
            </a:r>
            <a:endParaRPr sz="1500" b="1">
              <a:latin typeface="Yu Gothic" panose="020B0400000000000000" pitchFamily="34" charset="-128"/>
              <a:ea typeface="Yu Gothic" panose="020B0400000000000000" pitchFamily="34" charset="-128"/>
              <a:cs typeface="YuGothic Bold"/>
            </a:endParaRPr>
          </a:p>
          <a:p>
            <a:pPr>
              <a:lnSpc>
                <a:spcPts val="1800"/>
              </a:lnSpc>
            </a:pPr>
            <a:r>
              <a:rPr sz="1500" b="1" spc="-5" dirty="0">
                <a:solidFill>
                  <a:srgbClr val="005A6C"/>
                </a:solidFill>
                <a:latin typeface="Yu Gothic" panose="020B0400000000000000" pitchFamily="34" charset="-128"/>
                <a:ea typeface="Yu Gothic" panose="020B0400000000000000" pitchFamily="34" charset="-128"/>
                <a:cs typeface="YuGothic Bold"/>
              </a:rPr>
              <a:t>噂が広がってしまうのではないかと心配です</a:t>
            </a:r>
            <a:endParaRPr sz="1500" b="1">
              <a:latin typeface="Yu Gothic" panose="020B0400000000000000" pitchFamily="34" charset="-128"/>
              <a:ea typeface="Yu Gothic" panose="020B0400000000000000" pitchFamily="34" charset="-128"/>
              <a:cs typeface="YuGothic Bold"/>
            </a:endParaRPr>
          </a:p>
        </p:txBody>
      </p:sp>
      <p:sp>
        <p:nvSpPr>
          <p:cNvPr id="22" name="object 9">
            <a:extLst>
              <a:ext uri="{FF2B5EF4-FFF2-40B4-BE49-F238E27FC236}">
                <a16:creationId xmlns:a16="http://schemas.microsoft.com/office/drawing/2014/main" id="{D0866D0F-8E51-0042-B9F2-0A9553B66C91}"/>
              </a:ext>
            </a:extLst>
          </p:cNvPr>
          <p:cNvSpPr txBox="1"/>
          <p:nvPr userDrawn="1"/>
        </p:nvSpPr>
        <p:spPr>
          <a:xfrm>
            <a:off x="674577" y="8284943"/>
            <a:ext cx="408305" cy="357505"/>
          </a:xfrm>
          <a:prstGeom prst="rect">
            <a:avLst/>
          </a:prstGeom>
        </p:spPr>
        <p:txBody>
          <a:bodyPr vert="horz" wrap="square" lIns="0" tIns="15875" rIns="0" bIns="0" rtlCol="0">
            <a:spAutoFit/>
          </a:bodyPr>
          <a:lstStyle/>
          <a:p>
            <a:pPr marL="12700">
              <a:lnSpc>
                <a:spcPct val="100000"/>
              </a:lnSpc>
              <a:spcBef>
                <a:spcPts val="125"/>
              </a:spcBef>
            </a:pPr>
            <a:r>
              <a:rPr sz="2150" b="1" spc="25" dirty="0">
                <a:solidFill>
                  <a:schemeClr val="bg1"/>
                </a:solidFill>
                <a:latin typeface="Arial"/>
                <a:cs typeface="Arial"/>
              </a:rPr>
              <a:t>Q3</a:t>
            </a:r>
            <a:endParaRPr sz="2150">
              <a:solidFill>
                <a:schemeClr val="bg1"/>
              </a:solidFill>
              <a:latin typeface="Arial"/>
              <a:cs typeface="Arial"/>
            </a:endParaRPr>
          </a:p>
        </p:txBody>
      </p:sp>
      <p:sp>
        <p:nvSpPr>
          <p:cNvPr id="23" name="object 10">
            <a:extLst>
              <a:ext uri="{FF2B5EF4-FFF2-40B4-BE49-F238E27FC236}">
                <a16:creationId xmlns:a16="http://schemas.microsoft.com/office/drawing/2014/main" id="{875DAA30-2A5E-EC24-D145-74201D82AA0B}"/>
              </a:ext>
            </a:extLst>
          </p:cNvPr>
          <p:cNvSpPr txBox="1"/>
          <p:nvPr userDrawn="1"/>
        </p:nvSpPr>
        <p:spPr>
          <a:xfrm>
            <a:off x="1380759" y="8241315"/>
            <a:ext cx="3522979" cy="474489"/>
          </a:xfrm>
          <a:prstGeom prst="rect">
            <a:avLst/>
          </a:prstGeom>
        </p:spPr>
        <p:txBody>
          <a:bodyPr vert="horz" wrap="square" lIns="0" tIns="12700" rIns="0" bIns="0" rtlCol="0">
            <a:spAutoFit/>
          </a:bodyPr>
          <a:lstStyle/>
          <a:p>
            <a:pPr marR="5080">
              <a:lnSpc>
                <a:spcPts val="1800"/>
              </a:lnSpc>
            </a:pPr>
            <a:r>
              <a:rPr lang="ja-JP" altLang="en-US" sz="1500" b="1" spc="-5" dirty="0">
                <a:solidFill>
                  <a:srgbClr val="005A6C"/>
                </a:solidFill>
                <a:latin typeface="Yu Gothic" panose="020B0400000000000000" pitchFamily="34" charset="-128"/>
                <a:ea typeface="Yu Gothic" panose="020B0400000000000000" pitchFamily="34" charset="-128"/>
                <a:cs typeface="YuGothic Bold"/>
              </a:rPr>
              <a:t>仕事のことで、周囲の人に負担をかけてしまうことが心苦しいです</a:t>
            </a:r>
          </a:p>
        </p:txBody>
      </p:sp>
      <p:sp>
        <p:nvSpPr>
          <p:cNvPr id="24" name="object 11">
            <a:extLst>
              <a:ext uri="{FF2B5EF4-FFF2-40B4-BE49-F238E27FC236}">
                <a16:creationId xmlns:a16="http://schemas.microsoft.com/office/drawing/2014/main" id="{98DC6D4C-A0DC-1FA0-7831-07F89058ABA1}"/>
              </a:ext>
            </a:extLst>
          </p:cNvPr>
          <p:cNvSpPr txBox="1"/>
          <p:nvPr userDrawn="1"/>
        </p:nvSpPr>
        <p:spPr>
          <a:xfrm>
            <a:off x="721208" y="3564414"/>
            <a:ext cx="6115050" cy="1520481"/>
          </a:xfrm>
          <a:prstGeom prst="rect">
            <a:avLst/>
          </a:prstGeom>
        </p:spPr>
        <p:txBody>
          <a:bodyPr vert="horz" wrap="square" lIns="0" tIns="12700" rIns="0" bIns="0" rtlCol="0">
            <a:spAutoFit/>
          </a:bodyPr>
          <a:lstStyle/>
          <a:p>
            <a:pPr marR="8255" algn="just">
              <a:lnSpc>
                <a:spcPts val="1700"/>
              </a:lnSpc>
            </a:pPr>
            <a:r>
              <a:rPr lang="ja-JP" altLang="en-US" sz="1000" dirty="0">
                <a:solidFill>
                  <a:srgbClr val="231F20"/>
                </a:solidFill>
                <a:latin typeface="Yu Gothic" panose="020B0400000000000000" pitchFamily="34" charset="-128"/>
                <a:ea typeface="Yu Gothic" panose="020B0400000000000000" pitchFamily="34" charset="-128"/>
                <a:cs typeface="Yu Gothic"/>
              </a:rPr>
              <a:t>病気は、プライバシーに関することですので、伝えるかどうかはあなたの自由です。</a:t>
            </a:r>
          </a:p>
          <a:p>
            <a:pPr marR="8255" algn="just">
              <a:lnSpc>
                <a:spcPts val="1700"/>
              </a:lnSpc>
            </a:pPr>
            <a:r>
              <a:rPr lang="ja-JP" altLang="en-US" sz="1000" dirty="0">
                <a:solidFill>
                  <a:srgbClr val="231F20"/>
                </a:solidFill>
                <a:latin typeface="Yu Gothic" panose="020B0400000000000000" pitchFamily="34" charset="-128"/>
                <a:ea typeface="Yu Gothic" panose="020B0400000000000000" pitchFamily="34" charset="-128"/>
                <a:cs typeface="Yu Gothic"/>
              </a:rPr>
              <a:t>病名や具体的な内容を、すべて話さなければならない、ということはありません。</a:t>
            </a:r>
          </a:p>
          <a:p>
            <a:pPr marR="8255" algn="just">
              <a:lnSpc>
                <a:spcPts val="1700"/>
              </a:lnSpc>
            </a:pPr>
            <a:r>
              <a:rPr lang="ja-JP" altLang="en-US" sz="1000" dirty="0">
                <a:solidFill>
                  <a:srgbClr val="231F20"/>
                </a:solidFill>
                <a:latin typeface="Yu Gothic" panose="020B0400000000000000" pitchFamily="34" charset="-128"/>
                <a:ea typeface="Yu Gothic" panose="020B0400000000000000" pitchFamily="34" charset="-128"/>
                <a:cs typeface="Yu Gothic"/>
              </a:rPr>
              <a:t>相手との関係性の中で、この人には話しておいたほうがよいと思う相手に、その時に知っておいてほしい内容を伝えていきましょう。自身の状態やできること・できないことなどを上司などに伝えておくと、配慮やサポートを得られやすいかもしれません。</a:t>
            </a:r>
          </a:p>
          <a:p>
            <a:pPr marR="8255" algn="just">
              <a:lnSpc>
                <a:spcPts val="1700"/>
              </a:lnSpc>
            </a:pPr>
            <a:r>
              <a:rPr lang="ja-JP" altLang="en-US" sz="1000" dirty="0">
                <a:solidFill>
                  <a:srgbClr val="231F20"/>
                </a:solidFill>
                <a:latin typeface="Yu Gothic" panose="020B0400000000000000" pitchFamily="34" charset="-128"/>
                <a:ea typeface="Yu Gothic" panose="020B0400000000000000" pitchFamily="34" charset="-128"/>
                <a:cs typeface="Yu Gothic"/>
              </a:rPr>
              <a:t>何をどのように伝えればよいのか不安な時は、家族や産業医、社外の相談窓口の方などに相談し、伝える内容を整理したり、相手役になってもらうなど、伝える練習をしてみてもよいでしょう。</a:t>
            </a:r>
          </a:p>
        </p:txBody>
      </p:sp>
      <p:sp>
        <p:nvSpPr>
          <p:cNvPr id="25" name="object 12">
            <a:extLst>
              <a:ext uri="{FF2B5EF4-FFF2-40B4-BE49-F238E27FC236}">
                <a16:creationId xmlns:a16="http://schemas.microsoft.com/office/drawing/2014/main" id="{0EFE8CF2-B403-7DF9-C097-929956A2D403}"/>
              </a:ext>
            </a:extLst>
          </p:cNvPr>
          <p:cNvSpPr txBox="1"/>
          <p:nvPr userDrawn="1"/>
        </p:nvSpPr>
        <p:spPr>
          <a:xfrm>
            <a:off x="721208" y="6378480"/>
            <a:ext cx="6116320" cy="1320800"/>
          </a:xfrm>
          <a:prstGeom prst="rect">
            <a:avLst/>
          </a:prstGeom>
        </p:spPr>
        <p:txBody>
          <a:bodyPr vert="horz" wrap="square" lIns="0" tIns="12700" rIns="0" bIns="0" rtlCol="0">
            <a:spAutoFit/>
          </a:bodyPr>
          <a:lstStyle/>
          <a:p>
            <a:pPr marR="6985" algn="just">
              <a:lnSpc>
                <a:spcPts val="1700"/>
              </a:lnSpc>
            </a:pPr>
            <a:r>
              <a:rPr lang="ja-JP" altLang="en-US" sz="1000" dirty="0">
                <a:solidFill>
                  <a:srgbClr val="231F20"/>
                </a:solidFill>
                <a:latin typeface="Yu Gothic" panose="020B0400000000000000" pitchFamily="34" charset="-128"/>
                <a:ea typeface="Yu Gothic" panose="020B0400000000000000" pitchFamily="34" charset="-128"/>
                <a:cs typeface="Yu Gothic"/>
              </a:rPr>
              <a:t>自分の知らないところで、人から人へ病気のことが伝わっていた、限られた人に伝えたはずなのに、職場の人が全員知っていた、ということが起きてしまうのではないか、と心配になりますね。誰に、何を、どこまで話してよいのか、話してほしくないのかを明確に伝えるとよいでしょう。</a:t>
            </a:r>
          </a:p>
          <a:p>
            <a:pPr marR="6985" algn="just">
              <a:lnSpc>
                <a:spcPts val="1700"/>
              </a:lnSpc>
            </a:pPr>
            <a:r>
              <a:rPr lang="ja-JP" altLang="en-US" sz="1000" dirty="0">
                <a:solidFill>
                  <a:srgbClr val="231F20"/>
                </a:solidFill>
                <a:latin typeface="Yu Gothic" panose="020B0400000000000000" pitchFamily="34" charset="-128"/>
                <a:ea typeface="Yu Gothic" panose="020B0400000000000000" pitchFamily="34" charset="-128"/>
                <a:cs typeface="Yu Gothic"/>
              </a:rPr>
              <a:t>例えば、「病名は同じ部署のメンバーまでは伝えてよいが、詳しい病状は伝えないでほしい、部外の人には何も伝えないでほしい」「部署のメンバーには、病気で入院することは話してよいが、病名は絶対に知られたくない」「復職して落ち着いたら自分から伝えたいので、今は共有はしないでほしい」などです。</a:t>
            </a:r>
          </a:p>
        </p:txBody>
      </p:sp>
      <p:sp>
        <p:nvSpPr>
          <p:cNvPr id="26" name="object 13">
            <a:extLst>
              <a:ext uri="{FF2B5EF4-FFF2-40B4-BE49-F238E27FC236}">
                <a16:creationId xmlns:a16="http://schemas.microsoft.com/office/drawing/2014/main" id="{ACD90F09-A4B8-3498-0FF5-2E599A6FB60B}"/>
              </a:ext>
            </a:extLst>
          </p:cNvPr>
          <p:cNvSpPr txBox="1"/>
          <p:nvPr userDrawn="1"/>
        </p:nvSpPr>
        <p:spPr>
          <a:xfrm>
            <a:off x="721208" y="8976900"/>
            <a:ext cx="6039810" cy="431337"/>
          </a:xfrm>
          <a:prstGeom prst="rect">
            <a:avLst/>
          </a:prstGeom>
        </p:spPr>
        <p:txBody>
          <a:bodyPr vert="horz" wrap="square" lIns="0" tIns="12700" rIns="0" bIns="0" rtlCol="0">
            <a:spAutoFit/>
          </a:bodyPr>
          <a:lstStyle/>
          <a:p>
            <a:pPr marR="5080" algn="just">
              <a:lnSpc>
                <a:spcPts val="1700"/>
              </a:lnSpc>
            </a:pPr>
            <a:r>
              <a:rPr sz="1000" dirty="0">
                <a:solidFill>
                  <a:srgbClr val="231F20"/>
                </a:solidFill>
                <a:latin typeface="Yu Gothic" panose="020B0400000000000000" pitchFamily="34" charset="-128"/>
                <a:ea typeface="Yu Gothic" panose="020B0400000000000000" pitchFamily="34" charset="-128"/>
                <a:cs typeface="Yu Gothic"/>
              </a:rPr>
              <a:t>わたしたちはみんな、生身の人間です。病気になるし、ケガもする。人生にはそういう時期があります。必要以上に気負わず、焦らず、自分自身を大切にしましょう。</a:t>
            </a:r>
            <a:endParaRPr sz="1000">
              <a:latin typeface="Yu Gothic" panose="020B0400000000000000" pitchFamily="34" charset="-128"/>
              <a:ea typeface="Yu Gothic" panose="020B0400000000000000" pitchFamily="34" charset="-128"/>
              <a:cs typeface="Yu Gothic"/>
            </a:endParaRPr>
          </a:p>
        </p:txBody>
      </p:sp>
      <p:sp>
        <p:nvSpPr>
          <p:cNvPr id="27" name="object 14">
            <a:extLst>
              <a:ext uri="{FF2B5EF4-FFF2-40B4-BE49-F238E27FC236}">
                <a16:creationId xmlns:a16="http://schemas.microsoft.com/office/drawing/2014/main" id="{AC8454D5-469E-2CB5-2143-98D25C543C30}"/>
              </a:ext>
            </a:extLst>
          </p:cNvPr>
          <p:cNvSpPr txBox="1"/>
          <p:nvPr userDrawn="1"/>
        </p:nvSpPr>
        <p:spPr>
          <a:xfrm>
            <a:off x="678174" y="2872485"/>
            <a:ext cx="408305" cy="357505"/>
          </a:xfrm>
          <a:prstGeom prst="rect">
            <a:avLst/>
          </a:prstGeom>
        </p:spPr>
        <p:txBody>
          <a:bodyPr vert="horz" wrap="square" lIns="0" tIns="15875" rIns="0" bIns="0" rtlCol="0">
            <a:spAutoFit/>
          </a:bodyPr>
          <a:lstStyle/>
          <a:p>
            <a:pPr marL="12700">
              <a:lnSpc>
                <a:spcPct val="100000"/>
              </a:lnSpc>
              <a:spcBef>
                <a:spcPts val="125"/>
              </a:spcBef>
            </a:pPr>
            <a:r>
              <a:rPr sz="2150" b="1" spc="25" dirty="0">
                <a:solidFill>
                  <a:schemeClr val="bg1"/>
                </a:solidFill>
                <a:latin typeface="Arial"/>
                <a:cs typeface="Arial"/>
              </a:rPr>
              <a:t>Q1</a:t>
            </a:r>
            <a:endParaRPr sz="2150">
              <a:solidFill>
                <a:schemeClr val="bg1"/>
              </a:solidFill>
              <a:latin typeface="Arial"/>
              <a:cs typeface="Arial"/>
            </a:endParaRPr>
          </a:p>
        </p:txBody>
      </p:sp>
      <p:sp>
        <p:nvSpPr>
          <p:cNvPr id="28" name="object 5">
            <a:extLst>
              <a:ext uri="{FF2B5EF4-FFF2-40B4-BE49-F238E27FC236}">
                <a16:creationId xmlns:a16="http://schemas.microsoft.com/office/drawing/2014/main" id="{2689C4D6-E0B9-609B-0A0E-6CC9C9C1321A}"/>
              </a:ext>
            </a:extLst>
          </p:cNvPr>
          <p:cNvSpPr txBox="1"/>
          <p:nvPr userDrawn="1"/>
        </p:nvSpPr>
        <p:spPr>
          <a:xfrm>
            <a:off x="505756" y="2167085"/>
            <a:ext cx="6818630" cy="274434"/>
          </a:xfrm>
          <a:prstGeom prst="rect">
            <a:avLst/>
          </a:prstGeom>
        </p:spPr>
        <p:txBody>
          <a:bodyPr vert="horz" wrap="square" lIns="0" tIns="12700" rIns="0" bIns="0" rtlCol="0">
            <a:spAutoFit/>
          </a:bodyPr>
          <a:lstStyle/>
          <a:p>
            <a:pPr>
              <a:lnSpc>
                <a:spcPct val="100000"/>
              </a:lnSpc>
            </a:pPr>
            <a:r>
              <a:rPr sz="1700" b="1" dirty="0">
                <a:solidFill>
                  <a:srgbClr val="005A6C"/>
                </a:solidFill>
                <a:latin typeface="Yu Gothic" panose="020B0400000000000000" pitchFamily="34" charset="-128"/>
                <a:ea typeface="Yu Gothic" panose="020B0400000000000000" pitchFamily="34" charset="-128"/>
                <a:cs typeface="YuGothic Bold"/>
              </a:rPr>
              <a:t>本人へ</a:t>
            </a:r>
            <a:endParaRPr sz="1700" b="1">
              <a:latin typeface="Yu Gothic" panose="020B0400000000000000" pitchFamily="34" charset="-128"/>
              <a:ea typeface="Yu Gothic" panose="020B0400000000000000" pitchFamily="34" charset="-128"/>
              <a:cs typeface="YuGothic Bold"/>
            </a:endParaRPr>
          </a:p>
        </p:txBody>
      </p:sp>
    </p:spTree>
    <p:extLst>
      <p:ext uri="{BB962C8B-B14F-4D97-AF65-F5344CB8AC3E}">
        <p14:creationId xmlns:p14="http://schemas.microsoft.com/office/powerpoint/2010/main" val="3995742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9_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3A54F70-EF4A-25D4-AD94-0D9152825424}"/>
              </a:ext>
            </a:extLst>
          </p:cNvPr>
          <p:cNvSpPr/>
          <p:nvPr userDrawn="1"/>
        </p:nvSpPr>
        <p:spPr>
          <a:xfrm>
            <a:off x="1" y="12"/>
            <a:ext cx="7560246" cy="288290"/>
          </a:xfrm>
          <a:custGeom>
            <a:avLst/>
            <a:gdLst/>
            <a:ahLst/>
            <a:cxnLst/>
            <a:rect l="l" t="t" r="r" b="b"/>
            <a:pathLst>
              <a:path w="3550284" h="288290">
                <a:moveTo>
                  <a:pt x="0" y="287997"/>
                </a:moveTo>
                <a:lnTo>
                  <a:pt x="3550030" y="287997"/>
                </a:lnTo>
                <a:lnTo>
                  <a:pt x="3550030" y="0"/>
                </a:lnTo>
                <a:lnTo>
                  <a:pt x="0" y="0"/>
                </a:lnTo>
                <a:lnTo>
                  <a:pt x="0" y="287997"/>
                </a:lnTo>
                <a:close/>
              </a:path>
            </a:pathLst>
          </a:custGeom>
          <a:solidFill>
            <a:srgbClr val="FFFFFF"/>
          </a:solidFill>
        </p:spPr>
        <p:txBody>
          <a:bodyPr wrap="square" lIns="0" tIns="0" rIns="0" bIns="0" rtlCol="0"/>
          <a:lstStyle/>
          <a:p>
            <a:endParaRPr/>
          </a:p>
        </p:txBody>
      </p:sp>
      <p:sp>
        <p:nvSpPr>
          <p:cNvPr id="6" name="bg object 17">
            <a:extLst>
              <a:ext uri="{FF2B5EF4-FFF2-40B4-BE49-F238E27FC236}">
                <a16:creationId xmlns:a16="http://schemas.microsoft.com/office/drawing/2014/main" id="{D5258C83-F4E8-9F09-D9B0-10EA43DCBDAC}"/>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sp>
        <p:nvSpPr>
          <p:cNvPr id="2" name="object 2">
            <a:extLst>
              <a:ext uri="{FF2B5EF4-FFF2-40B4-BE49-F238E27FC236}">
                <a16:creationId xmlns:a16="http://schemas.microsoft.com/office/drawing/2014/main" id="{6785883C-EC50-F8E1-2DAC-5E109A5FA489}"/>
              </a:ext>
            </a:extLst>
          </p:cNvPr>
          <p:cNvSpPr/>
          <p:nvPr userDrawn="1"/>
        </p:nvSpPr>
        <p:spPr>
          <a:xfrm>
            <a:off x="0" y="0"/>
            <a:ext cx="7560309" cy="1069213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F1F4F7"/>
          </a:solidFill>
        </p:spPr>
        <p:txBody>
          <a:bodyPr wrap="square" lIns="0" tIns="0" rIns="0" bIns="0" rtlCol="0"/>
          <a:lstStyle/>
          <a:p>
            <a:endParaRPr/>
          </a:p>
        </p:txBody>
      </p:sp>
      <p:sp>
        <p:nvSpPr>
          <p:cNvPr id="3" name="object 4">
            <a:extLst>
              <a:ext uri="{FF2B5EF4-FFF2-40B4-BE49-F238E27FC236}">
                <a16:creationId xmlns:a16="http://schemas.microsoft.com/office/drawing/2014/main" id="{FC71FDE8-0467-EFF2-D746-2226669E3747}"/>
              </a:ext>
            </a:extLst>
          </p:cNvPr>
          <p:cNvSpPr/>
          <p:nvPr userDrawn="1"/>
        </p:nvSpPr>
        <p:spPr>
          <a:xfrm>
            <a:off x="360044" y="360045"/>
            <a:ext cx="6840220" cy="9877425"/>
          </a:xfrm>
          <a:prstGeom prst="roundRect">
            <a:avLst>
              <a:gd name="adj" fmla="val 1465"/>
            </a:avLst>
          </a:prstGeom>
          <a:solidFill>
            <a:srgbClr val="FFFCDB"/>
          </a:solidFill>
          <a:ln w="16510">
            <a:solidFill>
              <a:srgbClr val="005971"/>
            </a:solidFill>
          </a:ln>
        </p:spPr>
        <p:txBody>
          <a:bodyPr wrap="square" lIns="0" tIns="0" rIns="0" bIns="0" rtlCol="0"/>
          <a:lstStyle/>
          <a:p>
            <a:endParaRPr/>
          </a:p>
        </p:txBody>
      </p:sp>
      <p:sp>
        <p:nvSpPr>
          <p:cNvPr id="4" name="object 5">
            <a:extLst>
              <a:ext uri="{FF2B5EF4-FFF2-40B4-BE49-F238E27FC236}">
                <a16:creationId xmlns:a16="http://schemas.microsoft.com/office/drawing/2014/main" id="{EB5D0ADC-95D0-C951-A484-97C5A8995EF9}"/>
              </a:ext>
            </a:extLst>
          </p:cNvPr>
          <p:cNvSpPr/>
          <p:nvPr userDrawn="1"/>
        </p:nvSpPr>
        <p:spPr>
          <a:xfrm>
            <a:off x="667004" y="1650619"/>
            <a:ext cx="6226175" cy="2150110"/>
          </a:xfrm>
          <a:prstGeom prst="roundRect">
            <a:avLst>
              <a:gd name="adj" fmla="val 3846"/>
            </a:avLst>
          </a:prstGeom>
          <a:solidFill>
            <a:srgbClr val="FFFFFF"/>
          </a:solidFill>
          <a:ln w="17653">
            <a:solidFill>
              <a:srgbClr val="005A6C"/>
            </a:solidFill>
          </a:ln>
        </p:spPr>
        <p:txBody>
          <a:bodyPr wrap="square" lIns="0" tIns="0" rIns="0" bIns="0" rtlCol="0"/>
          <a:lstStyle/>
          <a:p>
            <a:endParaRPr/>
          </a:p>
        </p:txBody>
      </p:sp>
      <p:sp>
        <p:nvSpPr>
          <p:cNvPr id="7" name="object 5">
            <a:extLst>
              <a:ext uri="{FF2B5EF4-FFF2-40B4-BE49-F238E27FC236}">
                <a16:creationId xmlns:a16="http://schemas.microsoft.com/office/drawing/2014/main" id="{C89DAF98-7E9F-4FB5-012D-C14085D016FF}"/>
              </a:ext>
            </a:extLst>
          </p:cNvPr>
          <p:cNvSpPr/>
          <p:nvPr userDrawn="1"/>
        </p:nvSpPr>
        <p:spPr>
          <a:xfrm>
            <a:off x="667004" y="4174032"/>
            <a:ext cx="6226175" cy="2055318"/>
          </a:xfrm>
          <a:prstGeom prst="roundRect">
            <a:avLst>
              <a:gd name="adj" fmla="val 3846"/>
            </a:avLst>
          </a:prstGeom>
          <a:solidFill>
            <a:srgbClr val="FFFFFF"/>
          </a:solidFill>
          <a:ln w="17653">
            <a:solidFill>
              <a:srgbClr val="005A6C"/>
            </a:solidFill>
          </a:ln>
        </p:spPr>
        <p:txBody>
          <a:bodyPr wrap="square" lIns="0" tIns="0" rIns="0" bIns="0" rtlCol="0"/>
          <a:lstStyle/>
          <a:p>
            <a:endParaRPr/>
          </a:p>
        </p:txBody>
      </p:sp>
      <p:sp>
        <p:nvSpPr>
          <p:cNvPr id="8" name="object 5">
            <a:extLst>
              <a:ext uri="{FF2B5EF4-FFF2-40B4-BE49-F238E27FC236}">
                <a16:creationId xmlns:a16="http://schemas.microsoft.com/office/drawing/2014/main" id="{5CD9E240-4D04-5707-737D-80F349B9D7C3}"/>
              </a:ext>
            </a:extLst>
          </p:cNvPr>
          <p:cNvSpPr/>
          <p:nvPr userDrawn="1"/>
        </p:nvSpPr>
        <p:spPr>
          <a:xfrm>
            <a:off x="667004" y="6595592"/>
            <a:ext cx="6226175" cy="1938808"/>
          </a:xfrm>
          <a:prstGeom prst="roundRect">
            <a:avLst>
              <a:gd name="adj" fmla="val 3846"/>
            </a:avLst>
          </a:prstGeom>
          <a:solidFill>
            <a:srgbClr val="FFFFFF"/>
          </a:solidFill>
          <a:ln w="17653">
            <a:solidFill>
              <a:srgbClr val="005A6C"/>
            </a:solidFill>
          </a:ln>
        </p:spPr>
        <p:txBody>
          <a:bodyPr wrap="square" lIns="0" tIns="0" rIns="0" bIns="0" rtlCol="0"/>
          <a:lstStyle/>
          <a:p>
            <a:endParaRPr/>
          </a:p>
        </p:txBody>
      </p:sp>
      <p:sp>
        <p:nvSpPr>
          <p:cNvPr id="9" name="object 10">
            <a:extLst>
              <a:ext uri="{FF2B5EF4-FFF2-40B4-BE49-F238E27FC236}">
                <a16:creationId xmlns:a16="http://schemas.microsoft.com/office/drawing/2014/main" id="{3693B537-F057-EF01-7A50-CCDC160B6EC5}"/>
              </a:ext>
            </a:extLst>
          </p:cNvPr>
          <p:cNvSpPr/>
          <p:nvPr userDrawn="1"/>
        </p:nvSpPr>
        <p:spPr>
          <a:xfrm>
            <a:off x="667004" y="1473085"/>
            <a:ext cx="1085215" cy="355600"/>
          </a:xfrm>
          <a:prstGeom prst="round2SameRect">
            <a:avLst/>
          </a:prstGeom>
          <a:solidFill>
            <a:srgbClr val="005971"/>
          </a:solidFill>
          <a:ln w="17653">
            <a:solidFill>
              <a:srgbClr val="005A6C"/>
            </a:solidFill>
          </a:ln>
        </p:spPr>
        <p:txBody>
          <a:bodyPr wrap="square" lIns="0" tIns="0" rIns="0" bIns="0" rtlCol="0"/>
          <a:lstStyle/>
          <a:p>
            <a:endParaRPr/>
          </a:p>
        </p:txBody>
      </p:sp>
      <p:sp>
        <p:nvSpPr>
          <p:cNvPr id="10" name="object 14">
            <a:extLst>
              <a:ext uri="{FF2B5EF4-FFF2-40B4-BE49-F238E27FC236}">
                <a16:creationId xmlns:a16="http://schemas.microsoft.com/office/drawing/2014/main" id="{CF68A3D8-BEAE-1DD1-EC24-8C1B1E2C2744}"/>
              </a:ext>
            </a:extLst>
          </p:cNvPr>
          <p:cNvSpPr/>
          <p:nvPr userDrawn="1"/>
        </p:nvSpPr>
        <p:spPr>
          <a:xfrm>
            <a:off x="667004" y="3996512"/>
            <a:ext cx="1525905" cy="355600"/>
          </a:xfrm>
          <a:prstGeom prst="round2SameRect">
            <a:avLst/>
          </a:prstGeom>
          <a:solidFill>
            <a:srgbClr val="005971"/>
          </a:solidFill>
          <a:ln w="17653">
            <a:solidFill>
              <a:srgbClr val="005A6C"/>
            </a:solidFill>
          </a:ln>
        </p:spPr>
        <p:txBody>
          <a:bodyPr wrap="square" lIns="0" tIns="0" rIns="0" bIns="0" rtlCol="0"/>
          <a:lstStyle/>
          <a:p>
            <a:endParaRPr/>
          </a:p>
        </p:txBody>
      </p:sp>
      <p:sp>
        <p:nvSpPr>
          <p:cNvPr id="11" name="object 18">
            <a:extLst>
              <a:ext uri="{FF2B5EF4-FFF2-40B4-BE49-F238E27FC236}">
                <a16:creationId xmlns:a16="http://schemas.microsoft.com/office/drawing/2014/main" id="{202C716D-B2CD-957E-762E-03F6DB935672}"/>
              </a:ext>
            </a:extLst>
          </p:cNvPr>
          <p:cNvSpPr/>
          <p:nvPr userDrawn="1"/>
        </p:nvSpPr>
        <p:spPr>
          <a:xfrm>
            <a:off x="667004" y="6418059"/>
            <a:ext cx="2192020" cy="355600"/>
          </a:xfrm>
          <a:prstGeom prst="round2SameRect">
            <a:avLst/>
          </a:prstGeom>
          <a:solidFill>
            <a:srgbClr val="005971"/>
          </a:solidFill>
          <a:ln w="17653">
            <a:solidFill>
              <a:srgbClr val="005A6C"/>
            </a:solidFill>
          </a:ln>
        </p:spPr>
        <p:txBody>
          <a:bodyPr wrap="square" lIns="0" tIns="0" rIns="0" bIns="0" rtlCol="0"/>
          <a:lstStyle/>
          <a:p>
            <a:endParaRPr/>
          </a:p>
        </p:txBody>
      </p:sp>
      <p:pic>
        <p:nvPicPr>
          <p:cNvPr id="12" name="object 20">
            <a:extLst>
              <a:ext uri="{FF2B5EF4-FFF2-40B4-BE49-F238E27FC236}">
                <a16:creationId xmlns:a16="http://schemas.microsoft.com/office/drawing/2014/main" id="{E414FB4A-AAED-7A36-3AEA-115EB818A1EF}"/>
              </a:ext>
            </a:extLst>
          </p:cNvPr>
          <p:cNvPicPr/>
          <p:nvPr userDrawn="1"/>
        </p:nvPicPr>
        <p:blipFill>
          <a:blip r:embed="rId2" cstate="print"/>
          <a:stretch>
            <a:fillRect/>
          </a:stretch>
        </p:blipFill>
        <p:spPr>
          <a:xfrm>
            <a:off x="921942" y="1997783"/>
            <a:ext cx="80987" cy="80975"/>
          </a:xfrm>
          <a:prstGeom prst="rect">
            <a:avLst/>
          </a:prstGeom>
        </p:spPr>
      </p:pic>
      <p:pic>
        <p:nvPicPr>
          <p:cNvPr id="13" name="object 21">
            <a:extLst>
              <a:ext uri="{FF2B5EF4-FFF2-40B4-BE49-F238E27FC236}">
                <a16:creationId xmlns:a16="http://schemas.microsoft.com/office/drawing/2014/main" id="{928DB8F9-263B-EB0C-7F91-B99A96C55067}"/>
              </a:ext>
            </a:extLst>
          </p:cNvPr>
          <p:cNvPicPr/>
          <p:nvPr userDrawn="1"/>
        </p:nvPicPr>
        <p:blipFill>
          <a:blip r:embed="rId2" cstate="print"/>
          <a:stretch>
            <a:fillRect/>
          </a:stretch>
        </p:blipFill>
        <p:spPr>
          <a:xfrm>
            <a:off x="921942" y="4520068"/>
            <a:ext cx="80987" cy="80975"/>
          </a:xfrm>
          <a:prstGeom prst="rect">
            <a:avLst/>
          </a:prstGeom>
        </p:spPr>
      </p:pic>
      <p:pic>
        <p:nvPicPr>
          <p:cNvPr id="14" name="object 22">
            <a:extLst>
              <a:ext uri="{FF2B5EF4-FFF2-40B4-BE49-F238E27FC236}">
                <a16:creationId xmlns:a16="http://schemas.microsoft.com/office/drawing/2014/main" id="{6731CFDB-D67A-2222-766F-195B54E887CF}"/>
              </a:ext>
            </a:extLst>
          </p:cNvPr>
          <p:cNvPicPr/>
          <p:nvPr userDrawn="1"/>
        </p:nvPicPr>
        <p:blipFill>
          <a:blip r:embed="rId2" cstate="print"/>
          <a:stretch>
            <a:fillRect/>
          </a:stretch>
        </p:blipFill>
        <p:spPr>
          <a:xfrm>
            <a:off x="921942" y="4942191"/>
            <a:ext cx="80987" cy="80975"/>
          </a:xfrm>
          <a:prstGeom prst="rect">
            <a:avLst/>
          </a:prstGeom>
        </p:spPr>
      </p:pic>
      <p:pic>
        <p:nvPicPr>
          <p:cNvPr id="15" name="object 23">
            <a:extLst>
              <a:ext uri="{FF2B5EF4-FFF2-40B4-BE49-F238E27FC236}">
                <a16:creationId xmlns:a16="http://schemas.microsoft.com/office/drawing/2014/main" id="{FD7E8729-A008-1462-2240-B97081B8367E}"/>
              </a:ext>
            </a:extLst>
          </p:cNvPr>
          <p:cNvPicPr/>
          <p:nvPr userDrawn="1"/>
        </p:nvPicPr>
        <p:blipFill>
          <a:blip r:embed="rId2" cstate="print"/>
          <a:stretch>
            <a:fillRect/>
          </a:stretch>
        </p:blipFill>
        <p:spPr>
          <a:xfrm>
            <a:off x="921942" y="5200768"/>
            <a:ext cx="80987" cy="80975"/>
          </a:xfrm>
          <a:prstGeom prst="rect">
            <a:avLst/>
          </a:prstGeom>
        </p:spPr>
      </p:pic>
      <p:pic>
        <p:nvPicPr>
          <p:cNvPr id="16" name="object 24">
            <a:extLst>
              <a:ext uri="{FF2B5EF4-FFF2-40B4-BE49-F238E27FC236}">
                <a16:creationId xmlns:a16="http://schemas.microsoft.com/office/drawing/2014/main" id="{6D451737-1561-A19C-25CA-5BBE04906733}"/>
              </a:ext>
            </a:extLst>
          </p:cNvPr>
          <p:cNvPicPr/>
          <p:nvPr userDrawn="1"/>
        </p:nvPicPr>
        <p:blipFill>
          <a:blip r:embed="rId2" cstate="print"/>
          <a:stretch>
            <a:fillRect/>
          </a:stretch>
        </p:blipFill>
        <p:spPr>
          <a:xfrm>
            <a:off x="921942" y="5638362"/>
            <a:ext cx="80987" cy="80975"/>
          </a:xfrm>
          <a:prstGeom prst="rect">
            <a:avLst/>
          </a:prstGeom>
        </p:spPr>
      </p:pic>
      <p:pic>
        <p:nvPicPr>
          <p:cNvPr id="17" name="object 25">
            <a:extLst>
              <a:ext uri="{FF2B5EF4-FFF2-40B4-BE49-F238E27FC236}">
                <a16:creationId xmlns:a16="http://schemas.microsoft.com/office/drawing/2014/main" id="{DB2E5939-9E61-B6E2-0418-BB9F1F1C8BA6}"/>
              </a:ext>
            </a:extLst>
          </p:cNvPr>
          <p:cNvPicPr/>
          <p:nvPr userDrawn="1"/>
        </p:nvPicPr>
        <p:blipFill>
          <a:blip r:embed="rId2" cstate="print"/>
          <a:stretch>
            <a:fillRect/>
          </a:stretch>
        </p:blipFill>
        <p:spPr>
          <a:xfrm>
            <a:off x="921942" y="5890467"/>
            <a:ext cx="80987" cy="80975"/>
          </a:xfrm>
          <a:prstGeom prst="rect">
            <a:avLst/>
          </a:prstGeom>
        </p:spPr>
      </p:pic>
      <p:pic>
        <p:nvPicPr>
          <p:cNvPr id="18" name="object 26">
            <a:extLst>
              <a:ext uri="{FF2B5EF4-FFF2-40B4-BE49-F238E27FC236}">
                <a16:creationId xmlns:a16="http://schemas.microsoft.com/office/drawing/2014/main" id="{E8520F67-FBF1-9DA3-2892-991DBE77B08A}"/>
              </a:ext>
            </a:extLst>
          </p:cNvPr>
          <p:cNvPicPr/>
          <p:nvPr userDrawn="1"/>
        </p:nvPicPr>
        <p:blipFill>
          <a:blip r:embed="rId2" cstate="print"/>
          <a:stretch>
            <a:fillRect/>
          </a:stretch>
        </p:blipFill>
        <p:spPr>
          <a:xfrm>
            <a:off x="921942" y="6950198"/>
            <a:ext cx="80987" cy="80975"/>
          </a:xfrm>
          <a:prstGeom prst="rect">
            <a:avLst/>
          </a:prstGeom>
        </p:spPr>
      </p:pic>
      <p:pic>
        <p:nvPicPr>
          <p:cNvPr id="19" name="object 27">
            <a:extLst>
              <a:ext uri="{FF2B5EF4-FFF2-40B4-BE49-F238E27FC236}">
                <a16:creationId xmlns:a16="http://schemas.microsoft.com/office/drawing/2014/main" id="{A32EBAEF-93C6-7B91-A4CC-FBEDAE581D33}"/>
              </a:ext>
            </a:extLst>
          </p:cNvPr>
          <p:cNvPicPr/>
          <p:nvPr userDrawn="1"/>
        </p:nvPicPr>
        <p:blipFill>
          <a:blip r:embed="rId2" cstate="print"/>
          <a:stretch>
            <a:fillRect/>
          </a:stretch>
        </p:blipFill>
        <p:spPr>
          <a:xfrm>
            <a:off x="921942" y="7557735"/>
            <a:ext cx="80987" cy="80975"/>
          </a:xfrm>
          <a:prstGeom prst="rect">
            <a:avLst/>
          </a:prstGeom>
        </p:spPr>
      </p:pic>
      <p:pic>
        <p:nvPicPr>
          <p:cNvPr id="20" name="object 28">
            <a:extLst>
              <a:ext uri="{FF2B5EF4-FFF2-40B4-BE49-F238E27FC236}">
                <a16:creationId xmlns:a16="http://schemas.microsoft.com/office/drawing/2014/main" id="{3E7B145D-AD70-5347-E9F3-9E2F59C28FE1}"/>
              </a:ext>
            </a:extLst>
          </p:cNvPr>
          <p:cNvPicPr/>
          <p:nvPr userDrawn="1"/>
        </p:nvPicPr>
        <p:blipFill>
          <a:blip r:embed="rId2" cstate="print"/>
          <a:stretch>
            <a:fillRect/>
          </a:stretch>
        </p:blipFill>
        <p:spPr>
          <a:xfrm>
            <a:off x="921942" y="7987376"/>
            <a:ext cx="80987" cy="80975"/>
          </a:xfrm>
          <a:prstGeom prst="rect">
            <a:avLst/>
          </a:prstGeom>
        </p:spPr>
      </p:pic>
      <p:pic>
        <p:nvPicPr>
          <p:cNvPr id="21" name="object 29">
            <a:extLst>
              <a:ext uri="{FF2B5EF4-FFF2-40B4-BE49-F238E27FC236}">
                <a16:creationId xmlns:a16="http://schemas.microsoft.com/office/drawing/2014/main" id="{33EEA634-D062-E9B3-43FA-E8D09095BCCF}"/>
              </a:ext>
            </a:extLst>
          </p:cNvPr>
          <p:cNvPicPr/>
          <p:nvPr userDrawn="1"/>
        </p:nvPicPr>
        <p:blipFill>
          <a:blip r:embed="rId2" cstate="print"/>
          <a:stretch>
            <a:fillRect/>
          </a:stretch>
        </p:blipFill>
        <p:spPr>
          <a:xfrm>
            <a:off x="921942" y="2257087"/>
            <a:ext cx="80987" cy="80975"/>
          </a:xfrm>
          <a:prstGeom prst="rect">
            <a:avLst/>
          </a:prstGeom>
        </p:spPr>
      </p:pic>
      <p:pic>
        <p:nvPicPr>
          <p:cNvPr id="22" name="object 30">
            <a:extLst>
              <a:ext uri="{FF2B5EF4-FFF2-40B4-BE49-F238E27FC236}">
                <a16:creationId xmlns:a16="http://schemas.microsoft.com/office/drawing/2014/main" id="{F41ED603-E81E-3356-51F0-DBD9B930A84B}"/>
              </a:ext>
            </a:extLst>
          </p:cNvPr>
          <p:cNvPicPr/>
          <p:nvPr userDrawn="1"/>
        </p:nvPicPr>
        <p:blipFill>
          <a:blip r:embed="rId2" cstate="print"/>
          <a:stretch>
            <a:fillRect/>
          </a:stretch>
        </p:blipFill>
        <p:spPr>
          <a:xfrm>
            <a:off x="921942" y="3293338"/>
            <a:ext cx="80987" cy="80975"/>
          </a:xfrm>
          <a:prstGeom prst="rect">
            <a:avLst/>
          </a:prstGeom>
        </p:spPr>
      </p:pic>
      <p:pic>
        <p:nvPicPr>
          <p:cNvPr id="23" name="object 31">
            <a:extLst>
              <a:ext uri="{FF2B5EF4-FFF2-40B4-BE49-F238E27FC236}">
                <a16:creationId xmlns:a16="http://schemas.microsoft.com/office/drawing/2014/main" id="{5D386458-550C-21AD-E8D2-2724B78305ED}"/>
              </a:ext>
            </a:extLst>
          </p:cNvPr>
          <p:cNvPicPr/>
          <p:nvPr userDrawn="1"/>
        </p:nvPicPr>
        <p:blipFill>
          <a:blip r:embed="rId2" cstate="print"/>
          <a:stretch>
            <a:fillRect/>
          </a:stretch>
        </p:blipFill>
        <p:spPr>
          <a:xfrm>
            <a:off x="921942" y="2863673"/>
            <a:ext cx="80987" cy="80975"/>
          </a:xfrm>
          <a:prstGeom prst="rect">
            <a:avLst/>
          </a:prstGeom>
        </p:spPr>
      </p:pic>
      <p:sp>
        <p:nvSpPr>
          <p:cNvPr id="24" name="object 5">
            <a:extLst>
              <a:ext uri="{FF2B5EF4-FFF2-40B4-BE49-F238E27FC236}">
                <a16:creationId xmlns:a16="http://schemas.microsoft.com/office/drawing/2014/main" id="{677E277A-73E7-6714-1BB1-6451F9647631}"/>
              </a:ext>
            </a:extLst>
          </p:cNvPr>
          <p:cNvSpPr txBox="1"/>
          <p:nvPr userDrawn="1"/>
        </p:nvSpPr>
        <p:spPr>
          <a:xfrm>
            <a:off x="1368115" y="8787292"/>
            <a:ext cx="5090795" cy="1083945"/>
          </a:xfrm>
          <a:prstGeom prst="rect">
            <a:avLst/>
          </a:prstGeom>
        </p:spPr>
        <p:txBody>
          <a:bodyPr vert="horz" wrap="square" lIns="0" tIns="12700" rIns="0" bIns="0" rtlCol="0">
            <a:spAutoFit/>
          </a:bodyPr>
          <a:lstStyle/>
          <a:p>
            <a:pPr marR="5080" algn="ctr">
              <a:lnSpc>
                <a:spcPts val="2778"/>
              </a:lnSpc>
            </a:pPr>
            <a:r>
              <a:rPr sz="1700" b="1" spc="-5" dirty="0">
                <a:solidFill>
                  <a:srgbClr val="005A6C"/>
                </a:solidFill>
                <a:latin typeface="Yu Gothic" panose="020B0400000000000000" pitchFamily="34" charset="-128"/>
                <a:ea typeface="Yu Gothic" panose="020B0400000000000000" pitchFamily="34" charset="-128"/>
                <a:cs typeface="YuGothic Bold"/>
              </a:rPr>
              <a:t>普段から、職場のコミュニケーション向上のための取り組みを行い、お互いに助け合う</a:t>
            </a:r>
            <a:endParaRPr sz="1700" b="1" dirty="0">
              <a:latin typeface="Yu Gothic" panose="020B0400000000000000" pitchFamily="34" charset="-128"/>
              <a:ea typeface="Yu Gothic" panose="020B0400000000000000" pitchFamily="34" charset="-128"/>
              <a:cs typeface="YuGothic Bold"/>
            </a:endParaRPr>
          </a:p>
          <a:p>
            <a:pPr algn="ctr">
              <a:lnSpc>
                <a:spcPts val="2778"/>
              </a:lnSpc>
            </a:pPr>
            <a:r>
              <a:rPr sz="1700" b="1" spc="-5" dirty="0">
                <a:solidFill>
                  <a:srgbClr val="005A6C"/>
                </a:solidFill>
                <a:latin typeface="Yu Gothic" panose="020B0400000000000000" pitchFamily="34" charset="-128"/>
                <a:ea typeface="Yu Gothic" panose="020B0400000000000000" pitchFamily="34" charset="-128"/>
                <a:cs typeface="YuGothic Bold"/>
              </a:rPr>
              <a:t>風土づくりを行いましょう。</a:t>
            </a:r>
            <a:endParaRPr sz="1700" b="1" dirty="0">
              <a:latin typeface="Yu Gothic" panose="020B0400000000000000" pitchFamily="34" charset="-128"/>
              <a:ea typeface="Yu Gothic" panose="020B0400000000000000" pitchFamily="34" charset="-128"/>
              <a:cs typeface="YuGothic Bold"/>
            </a:endParaRPr>
          </a:p>
        </p:txBody>
      </p:sp>
      <p:sp>
        <p:nvSpPr>
          <p:cNvPr id="25" name="object 6">
            <a:extLst>
              <a:ext uri="{FF2B5EF4-FFF2-40B4-BE49-F238E27FC236}">
                <a16:creationId xmlns:a16="http://schemas.microsoft.com/office/drawing/2014/main" id="{8E96CDE9-3C45-6B4D-21F7-C23210656929}"/>
              </a:ext>
            </a:extLst>
          </p:cNvPr>
          <p:cNvSpPr txBox="1"/>
          <p:nvPr userDrawn="1"/>
        </p:nvSpPr>
        <p:spPr>
          <a:xfrm>
            <a:off x="882124" y="1522182"/>
            <a:ext cx="5808980" cy="274434"/>
          </a:xfrm>
          <a:prstGeom prst="rect">
            <a:avLst/>
          </a:prstGeom>
        </p:spPr>
        <p:txBody>
          <a:bodyPr vert="horz" wrap="square" lIns="0" tIns="12700" rIns="0" bIns="0" rtlCol="0">
            <a:spAutoFit/>
          </a:bodyPr>
          <a:lstStyle/>
          <a:p>
            <a:pPr marL="12700">
              <a:lnSpc>
                <a:spcPct val="100000"/>
              </a:lnSpc>
              <a:spcBef>
                <a:spcPts val="100"/>
              </a:spcBef>
            </a:pPr>
            <a:r>
              <a:rPr sz="1700" b="1" spc="-20" dirty="0">
                <a:solidFill>
                  <a:schemeClr val="bg1"/>
                </a:solidFill>
                <a:latin typeface="Yu Gothic" panose="020B0400000000000000" pitchFamily="34" charset="-128"/>
                <a:cs typeface="YuGothic Bold"/>
              </a:rPr>
              <a:t>本人へ</a:t>
            </a:r>
            <a:endParaRPr sz="1700" b="1">
              <a:solidFill>
                <a:schemeClr val="bg1"/>
              </a:solidFill>
              <a:latin typeface="Yu Gothic" panose="020B0400000000000000" pitchFamily="34" charset="-128"/>
              <a:cs typeface="YuGothic Bold"/>
            </a:endParaRPr>
          </a:p>
        </p:txBody>
      </p:sp>
      <p:sp>
        <p:nvSpPr>
          <p:cNvPr id="26" name="object 7">
            <a:extLst>
              <a:ext uri="{FF2B5EF4-FFF2-40B4-BE49-F238E27FC236}">
                <a16:creationId xmlns:a16="http://schemas.microsoft.com/office/drawing/2014/main" id="{D7FDD575-A8B6-76C0-1566-02E455B2F821}"/>
              </a:ext>
            </a:extLst>
          </p:cNvPr>
          <p:cNvSpPr txBox="1"/>
          <p:nvPr userDrawn="1"/>
        </p:nvSpPr>
        <p:spPr>
          <a:xfrm>
            <a:off x="882209" y="4037229"/>
            <a:ext cx="5815965" cy="274434"/>
          </a:xfrm>
          <a:prstGeom prst="rect">
            <a:avLst/>
          </a:prstGeom>
        </p:spPr>
        <p:txBody>
          <a:bodyPr vert="horz" wrap="square" lIns="0" tIns="12700" rIns="0" bIns="0" rtlCol="0">
            <a:spAutoFit/>
          </a:bodyPr>
          <a:lstStyle/>
          <a:p>
            <a:pPr marL="12700">
              <a:lnSpc>
                <a:spcPct val="100000"/>
              </a:lnSpc>
              <a:spcBef>
                <a:spcPts val="100"/>
              </a:spcBef>
            </a:pPr>
            <a:r>
              <a:rPr sz="1700" b="1" spc="-10" dirty="0">
                <a:solidFill>
                  <a:schemeClr val="bg1"/>
                </a:solidFill>
                <a:latin typeface="Yu Gothic" panose="020B0400000000000000" pitchFamily="34" charset="-128"/>
                <a:cs typeface="YuGothic Bold"/>
              </a:rPr>
              <a:t>上司の方へ</a:t>
            </a:r>
            <a:endParaRPr sz="1700" b="1">
              <a:solidFill>
                <a:schemeClr val="bg1"/>
              </a:solidFill>
              <a:latin typeface="Yu Gothic" panose="020B0400000000000000" pitchFamily="34" charset="-128"/>
              <a:cs typeface="YuGothic Bold"/>
            </a:endParaRPr>
          </a:p>
        </p:txBody>
      </p:sp>
      <p:sp>
        <p:nvSpPr>
          <p:cNvPr id="27" name="object 8">
            <a:extLst>
              <a:ext uri="{FF2B5EF4-FFF2-40B4-BE49-F238E27FC236}">
                <a16:creationId xmlns:a16="http://schemas.microsoft.com/office/drawing/2014/main" id="{8AAD7818-40BB-EFE6-4E8B-B56B0CA5BF71}"/>
              </a:ext>
            </a:extLst>
          </p:cNvPr>
          <p:cNvSpPr txBox="1"/>
          <p:nvPr userDrawn="1"/>
        </p:nvSpPr>
        <p:spPr>
          <a:xfrm>
            <a:off x="882209" y="6455152"/>
            <a:ext cx="5770880" cy="274434"/>
          </a:xfrm>
          <a:prstGeom prst="rect">
            <a:avLst/>
          </a:prstGeom>
        </p:spPr>
        <p:txBody>
          <a:bodyPr vert="horz" wrap="square" lIns="0" tIns="12700" rIns="0" bIns="0" rtlCol="0">
            <a:spAutoFit/>
          </a:bodyPr>
          <a:lstStyle/>
          <a:p>
            <a:pPr marL="12700">
              <a:lnSpc>
                <a:spcPct val="100000"/>
              </a:lnSpc>
              <a:spcBef>
                <a:spcPts val="100"/>
              </a:spcBef>
            </a:pPr>
            <a:r>
              <a:rPr sz="1700" b="1" spc="-10" dirty="0">
                <a:solidFill>
                  <a:schemeClr val="bg1"/>
                </a:solidFill>
                <a:latin typeface="Yu Gothic" panose="020B0400000000000000" pitchFamily="34" charset="-128"/>
                <a:cs typeface="YuGothic Bold"/>
              </a:rPr>
              <a:t>上司・同僚の方へ</a:t>
            </a:r>
            <a:endParaRPr sz="1700" b="1">
              <a:solidFill>
                <a:schemeClr val="bg1"/>
              </a:solidFill>
              <a:latin typeface="Yu Gothic" panose="020B0400000000000000" pitchFamily="34" charset="-128"/>
              <a:cs typeface="YuGothic Bold"/>
            </a:endParaRPr>
          </a:p>
        </p:txBody>
      </p:sp>
      <p:sp>
        <p:nvSpPr>
          <p:cNvPr id="28" name="object 8">
            <a:extLst>
              <a:ext uri="{FF2B5EF4-FFF2-40B4-BE49-F238E27FC236}">
                <a16:creationId xmlns:a16="http://schemas.microsoft.com/office/drawing/2014/main" id="{3373DFFF-EA72-A2D9-3490-27BAF56D5834}"/>
              </a:ext>
            </a:extLst>
          </p:cNvPr>
          <p:cNvSpPr txBox="1"/>
          <p:nvPr userDrawn="1"/>
        </p:nvSpPr>
        <p:spPr>
          <a:xfrm>
            <a:off x="1063063" y="6883838"/>
            <a:ext cx="5590026" cy="1411092"/>
          </a:xfrm>
          <a:prstGeom prst="rect">
            <a:avLst/>
          </a:prstGeom>
        </p:spPr>
        <p:txBody>
          <a:bodyPr vert="horz" wrap="square" lIns="0" tIns="12700" rIns="0" bIns="0" rtlCol="0">
            <a:spAutoFit/>
          </a:bodyPr>
          <a:lstStyle/>
          <a:p>
            <a:pPr marR="5080" algn="just">
              <a:lnSpc>
                <a:spcPts val="1400"/>
              </a:lnSpc>
              <a:spcBef>
                <a:spcPts val="600"/>
              </a:spcBef>
            </a:pPr>
            <a:r>
              <a:rPr sz="920" spc="-100" dirty="0">
                <a:solidFill>
                  <a:srgbClr val="231F20"/>
                </a:solidFill>
                <a:latin typeface="Yu Gothic"/>
                <a:cs typeface="Yu Gothic"/>
              </a:rPr>
              <a:t>がんとの向き合い方・仕事との向き合い方は、人により様々です。本人の考えや価値観を尊重しましょう。配慮を必要</a:t>
            </a:r>
            <a:r>
              <a:rPr sz="920" spc="-70" dirty="0">
                <a:solidFill>
                  <a:srgbClr val="231F20"/>
                </a:solidFill>
                <a:latin typeface="Yu Gothic"/>
                <a:cs typeface="Yu Gothic"/>
              </a:rPr>
              <a:t>としている人もいれば、特別の配慮を望まないこともあります。また、つい頑張り過ぎてしまうこともあります。</a:t>
            </a:r>
            <a:r>
              <a:rPr sz="920" spc="-90" dirty="0">
                <a:solidFill>
                  <a:srgbClr val="231F20"/>
                </a:solidFill>
                <a:latin typeface="Yu Gothic"/>
                <a:cs typeface="Yu Gothic"/>
              </a:rPr>
              <a:t>日頃から気にかけ、いつもと違う様子に気がついたら、声をかけましょう。</a:t>
            </a:r>
            <a:endParaRPr sz="920">
              <a:latin typeface="Yu Gothic"/>
              <a:cs typeface="Yu Gothic"/>
            </a:endParaRPr>
          </a:p>
          <a:p>
            <a:pPr marR="5080" algn="just">
              <a:lnSpc>
                <a:spcPts val="1400"/>
              </a:lnSpc>
              <a:spcBef>
                <a:spcPts val="600"/>
              </a:spcBef>
            </a:pPr>
            <a:r>
              <a:rPr sz="920" spc="5" dirty="0">
                <a:solidFill>
                  <a:srgbClr val="231F20"/>
                </a:solidFill>
                <a:latin typeface="Yu Gothic"/>
                <a:cs typeface="Yu Gothic"/>
              </a:rPr>
              <a:t>仕事を拠りどころにして治療に励んでいる人もいます。仕事を減らしたり難易度を下げたりするなどの配慮</a:t>
            </a:r>
            <a:r>
              <a:rPr sz="920" spc="-50" dirty="0">
                <a:solidFill>
                  <a:srgbClr val="231F20"/>
                </a:solidFill>
                <a:latin typeface="Yu Gothic"/>
                <a:cs typeface="Yu Gothic"/>
              </a:rPr>
              <a:t>を、本人との対話なく勝手に行わないようにしましょう。</a:t>
            </a:r>
            <a:endParaRPr sz="920">
              <a:latin typeface="Yu Gothic"/>
              <a:cs typeface="Yu Gothic"/>
            </a:endParaRPr>
          </a:p>
          <a:p>
            <a:pPr marR="10160" algn="just">
              <a:lnSpc>
                <a:spcPts val="1400"/>
              </a:lnSpc>
              <a:spcBef>
                <a:spcPts val="600"/>
              </a:spcBef>
            </a:pPr>
            <a:r>
              <a:rPr sz="920" spc="-35" dirty="0">
                <a:solidFill>
                  <a:srgbClr val="231F20"/>
                </a:solidFill>
                <a:latin typeface="Yu Gothic"/>
                <a:cs typeface="Yu Gothic"/>
              </a:rPr>
              <a:t>がんという病気は本人や家族にとって大きな変化を伴うものです。不安な気持ちが対人関係に影響することもあ</a:t>
            </a:r>
            <a:r>
              <a:rPr sz="920" spc="-135" dirty="0">
                <a:solidFill>
                  <a:srgbClr val="231F20"/>
                </a:solidFill>
                <a:latin typeface="Yu Gothic"/>
                <a:cs typeface="Yu Gothic"/>
              </a:rPr>
              <a:t>るかもしれません。状況を理解しながら、声をかけ、相手の話に耳を傾け、適切に支援・アドバイスをしましょう。</a:t>
            </a:r>
            <a:endParaRPr sz="920">
              <a:latin typeface="Yu Gothic"/>
              <a:cs typeface="Yu Gothic"/>
            </a:endParaRPr>
          </a:p>
        </p:txBody>
      </p:sp>
      <p:sp>
        <p:nvSpPr>
          <p:cNvPr id="29" name="object 7">
            <a:extLst>
              <a:ext uri="{FF2B5EF4-FFF2-40B4-BE49-F238E27FC236}">
                <a16:creationId xmlns:a16="http://schemas.microsoft.com/office/drawing/2014/main" id="{6BC2962E-1381-4963-96A6-A86A4CE68F58}"/>
              </a:ext>
            </a:extLst>
          </p:cNvPr>
          <p:cNvSpPr txBox="1"/>
          <p:nvPr userDrawn="1"/>
        </p:nvSpPr>
        <p:spPr>
          <a:xfrm>
            <a:off x="1064476" y="4450692"/>
            <a:ext cx="5633698" cy="1565685"/>
          </a:xfrm>
          <a:prstGeom prst="rect">
            <a:avLst/>
          </a:prstGeom>
        </p:spPr>
        <p:txBody>
          <a:bodyPr vert="horz" wrap="square" lIns="0" tIns="12700" rIns="0" bIns="0" rtlCol="0">
            <a:spAutoFit/>
          </a:bodyPr>
          <a:lstStyle/>
          <a:p>
            <a:pPr marR="50800" algn="just">
              <a:lnSpc>
                <a:spcPts val="1400"/>
              </a:lnSpc>
              <a:spcBef>
                <a:spcPts val="600"/>
              </a:spcBef>
            </a:pPr>
            <a:r>
              <a:rPr sz="920" spc="-70" dirty="0">
                <a:solidFill>
                  <a:srgbClr val="231F20"/>
                </a:solidFill>
                <a:latin typeface="Yu Gothic"/>
                <a:cs typeface="Yu Gothic"/>
              </a:rPr>
              <a:t>がんとなった社員の仕事への影響や、必要とされている支援ニーズは、治療経過とともに変化していきます。本人</a:t>
            </a:r>
            <a:r>
              <a:rPr sz="920" spc="-50" dirty="0">
                <a:solidFill>
                  <a:srgbClr val="231F20"/>
                </a:solidFill>
                <a:latin typeface="Yu Gothic"/>
                <a:cs typeface="Yu Gothic"/>
              </a:rPr>
              <a:t>と面談のうえ、状況や意向をきちんと確認し、臨機応変に対応していきましょう。</a:t>
            </a:r>
            <a:endParaRPr sz="920" spc="-50" dirty="0">
              <a:latin typeface="Yu Gothic"/>
              <a:cs typeface="Yu Gothic"/>
            </a:endParaRPr>
          </a:p>
          <a:p>
            <a:pPr algn="just">
              <a:lnSpc>
                <a:spcPts val="1400"/>
              </a:lnSpc>
              <a:spcBef>
                <a:spcPts val="600"/>
              </a:spcBef>
            </a:pPr>
            <a:r>
              <a:rPr sz="920" spc="-50" dirty="0">
                <a:solidFill>
                  <a:srgbClr val="231F20"/>
                </a:solidFill>
                <a:latin typeface="Yu Gothic"/>
                <a:cs typeface="Yu Gothic"/>
              </a:rPr>
              <a:t>本人の不安や悩みを解決するために、産業医や外部の相談窓口を紹介することも一つです。</a:t>
            </a:r>
            <a:endParaRPr sz="920" spc="-50" dirty="0">
              <a:latin typeface="Yu Gothic"/>
              <a:cs typeface="Yu Gothic"/>
            </a:endParaRPr>
          </a:p>
          <a:p>
            <a:pPr marR="50165" algn="just">
              <a:lnSpc>
                <a:spcPts val="1400"/>
              </a:lnSpc>
              <a:spcBef>
                <a:spcPts val="600"/>
              </a:spcBef>
            </a:pPr>
            <a:r>
              <a:rPr sz="920" spc="-50" dirty="0">
                <a:solidFill>
                  <a:srgbClr val="231F20"/>
                </a:solidFill>
                <a:latin typeface="Yu Gothic"/>
                <a:cs typeface="Yu Gothic"/>
              </a:rPr>
              <a:t>がんであることを誰にどこまで、どのように開示するかは、本人の希望を踏まえながら、産業医、人事労務担当者とも連携し、慎重に判断していきましょう。</a:t>
            </a:r>
            <a:endParaRPr sz="920" spc="-50" dirty="0">
              <a:latin typeface="Yu Gothic"/>
              <a:cs typeface="Yu Gothic"/>
            </a:endParaRPr>
          </a:p>
          <a:p>
            <a:pPr marR="5080" algn="just">
              <a:lnSpc>
                <a:spcPts val="1400"/>
              </a:lnSpc>
              <a:spcBef>
                <a:spcPts val="600"/>
              </a:spcBef>
            </a:pPr>
            <a:r>
              <a:rPr sz="920" spc="-70" dirty="0">
                <a:solidFill>
                  <a:srgbClr val="231F20"/>
                </a:solidFill>
                <a:latin typeface="Yu Gothic"/>
                <a:cs typeface="Yu Gothic"/>
              </a:rPr>
              <a:t>周囲の社員にも注意を払い、業務量の増加など、業務遂行に支障はないかなども確認し、適切に対応しましょう。</a:t>
            </a:r>
            <a:endParaRPr lang="en-US" sz="920" spc="-70" dirty="0">
              <a:solidFill>
                <a:srgbClr val="231F20"/>
              </a:solidFill>
              <a:latin typeface="Yu Gothic"/>
              <a:cs typeface="Yu Gothic"/>
            </a:endParaRPr>
          </a:p>
          <a:p>
            <a:pPr marR="5080" algn="just">
              <a:lnSpc>
                <a:spcPts val="1400"/>
              </a:lnSpc>
              <a:spcBef>
                <a:spcPts val="600"/>
              </a:spcBef>
            </a:pPr>
            <a:r>
              <a:rPr sz="920" spc="-50" dirty="0">
                <a:solidFill>
                  <a:srgbClr val="231F20"/>
                </a:solidFill>
                <a:latin typeface="Yu Gothic"/>
                <a:cs typeface="Yu Gothic"/>
              </a:rPr>
              <a:t>こうしたことを踏まえて、職場環境を適切につくっていきましょう。</a:t>
            </a:r>
            <a:endParaRPr sz="920" spc="-50" dirty="0">
              <a:latin typeface="Yu Gothic"/>
              <a:cs typeface="Yu Gothic"/>
            </a:endParaRPr>
          </a:p>
        </p:txBody>
      </p:sp>
      <p:sp>
        <p:nvSpPr>
          <p:cNvPr id="30" name="object 6">
            <a:extLst>
              <a:ext uri="{FF2B5EF4-FFF2-40B4-BE49-F238E27FC236}">
                <a16:creationId xmlns:a16="http://schemas.microsoft.com/office/drawing/2014/main" id="{803B4D81-58B5-8AAE-1EE0-B0AE9FEAEB5E}"/>
              </a:ext>
            </a:extLst>
          </p:cNvPr>
          <p:cNvSpPr txBox="1"/>
          <p:nvPr userDrawn="1"/>
        </p:nvSpPr>
        <p:spPr>
          <a:xfrm>
            <a:off x="1064172" y="1943970"/>
            <a:ext cx="5626932" cy="1667572"/>
          </a:xfrm>
          <a:prstGeom prst="rect">
            <a:avLst/>
          </a:prstGeom>
        </p:spPr>
        <p:txBody>
          <a:bodyPr vert="horz" wrap="square" lIns="0" tIns="12700" rIns="0" bIns="0" rtlCol="0">
            <a:spAutoFit/>
          </a:bodyPr>
          <a:lstStyle/>
          <a:p>
            <a:pPr algn="just">
              <a:lnSpc>
                <a:spcPts val="1400"/>
              </a:lnSpc>
              <a:spcBef>
                <a:spcPts val="600"/>
              </a:spcBef>
            </a:pPr>
            <a:r>
              <a:rPr sz="920" kern="600" spc="-100" dirty="0">
                <a:solidFill>
                  <a:srgbClr val="231F20"/>
                </a:solidFill>
                <a:latin typeface="Yu Gothic"/>
                <a:cs typeface="Yu Gothic"/>
              </a:rPr>
              <a:t>がんと診断されても不安なことは一人で悩まず、すぐに離職の決断をせず、まずは上司や産業医に相談しましょう。</a:t>
            </a:r>
            <a:endParaRPr sz="920" kern="600" spc="-100" dirty="0">
              <a:latin typeface="Yu Gothic"/>
              <a:cs typeface="Yu Gothic"/>
            </a:endParaRPr>
          </a:p>
          <a:p>
            <a:pPr marR="42545" algn="just">
              <a:lnSpc>
                <a:spcPts val="1400"/>
              </a:lnSpc>
              <a:spcBef>
                <a:spcPts val="600"/>
              </a:spcBef>
            </a:pPr>
            <a:r>
              <a:rPr sz="920" kern="600" spc="-20" dirty="0">
                <a:solidFill>
                  <a:srgbClr val="231F20"/>
                </a:solidFill>
                <a:latin typeface="Yu Gothic"/>
                <a:cs typeface="Yu Gothic"/>
              </a:rPr>
              <a:t>自分の病気を開示するかどうかは、あくまでも本人の自由です。しかし、治療と仕事を両立するためには、職場の協力は欠かせません。可能な限り、自身の治療の状況を上司や同僚に共有することが、周囲の協力を得ることにつながります。</a:t>
            </a:r>
            <a:endParaRPr sz="920" kern="600" spc="-20" dirty="0">
              <a:latin typeface="Yu Gothic"/>
              <a:cs typeface="Yu Gothic"/>
            </a:endParaRPr>
          </a:p>
          <a:p>
            <a:pPr marR="41910" algn="just">
              <a:lnSpc>
                <a:spcPts val="1400"/>
              </a:lnSpc>
              <a:spcBef>
                <a:spcPts val="600"/>
              </a:spcBef>
            </a:pPr>
            <a:r>
              <a:rPr sz="920" kern="600" spc="-20" dirty="0">
                <a:solidFill>
                  <a:srgbClr val="231F20"/>
                </a:solidFill>
                <a:latin typeface="Yu Gothic"/>
                <a:cs typeface="Yu Gothic"/>
              </a:rPr>
              <a:t>仕事の量や質に配慮（勤務時間、時間外勤務の制限、業務内容など）が必要なことや、配慮が過剰と感じる場合もコミュニケーションをとることで、両立しやすい環境づくりにつながります。</a:t>
            </a:r>
            <a:endParaRPr sz="920" kern="600" spc="-20" dirty="0">
              <a:latin typeface="Yu Gothic"/>
              <a:cs typeface="Yu Gothic"/>
            </a:endParaRPr>
          </a:p>
          <a:p>
            <a:pPr marR="44450" algn="just">
              <a:lnSpc>
                <a:spcPts val="1400"/>
              </a:lnSpc>
              <a:spcBef>
                <a:spcPts val="600"/>
              </a:spcBef>
            </a:pPr>
            <a:r>
              <a:rPr sz="920" kern="600" spc="-40" dirty="0">
                <a:solidFill>
                  <a:srgbClr val="231F20"/>
                </a:solidFill>
                <a:latin typeface="Yu Gothic"/>
                <a:cs typeface="Yu Gothic"/>
              </a:rPr>
              <a:t>私たちはチームで働いています。周囲のサポートに感謝の気持ちを忘れず、両立しやすい環境を自身もつくっていきましょう。</a:t>
            </a:r>
            <a:endParaRPr sz="920" kern="600" spc="-40" dirty="0">
              <a:latin typeface="Yu Gothic"/>
              <a:cs typeface="Yu Gothic"/>
            </a:endParaRPr>
          </a:p>
        </p:txBody>
      </p:sp>
      <p:sp>
        <p:nvSpPr>
          <p:cNvPr id="31" name="1 つの角を丸めた四角形 30">
            <a:extLst>
              <a:ext uri="{FF2B5EF4-FFF2-40B4-BE49-F238E27FC236}">
                <a16:creationId xmlns:a16="http://schemas.microsoft.com/office/drawing/2014/main" id="{6AACC621-4EAB-45A0-AF1A-8577D7A6DE06}"/>
              </a:ext>
            </a:extLst>
          </p:cNvPr>
          <p:cNvSpPr/>
          <p:nvPr userDrawn="1"/>
        </p:nvSpPr>
        <p:spPr>
          <a:xfrm rot="5400000">
            <a:off x="2234798" y="-2496585"/>
            <a:ext cx="1262818" cy="5971906"/>
          </a:xfrm>
          <a:prstGeom prst="round1Rect">
            <a:avLst/>
          </a:prstGeom>
          <a:solidFill>
            <a:srgbClr val="D7E47E"/>
          </a:solidFill>
          <a:ln w="25400">
            <a:solidFill>
              <a:srgbClr val="005971"/>
            </a:solidFill>
          </a:ln>
        </p:spPr>
        <p:txBody>
          <a:bodyPr wrap="square" lIns="0" tIns="0" rIns="0" bIns="0" rtlCol="0"/>
          <a:lstStyle/>
          <a:p>
            <a:endParaRPr lang="ja-JP" altLang="en-US"/>
          </a:p>
        </p:txBody>
      </p:sp>
      <p:sp>
        <p:nvSpPr>
          <p:cNvPr id="32" name="object 37">
            <a:extLst>
              <a:ext uri="{FF2B5EF4-FFF2-40B4-BE49-F238E27FC236}">
                <a16:creationId xmlns:a16="http://schemas.microsoft.com/office/drawing/2014/main" id="{3BDED89E-D9C0-8B31-1FD9-0A54ECF501F2}"/>
              </a:ext>
            </a:extLst>
          </p:cNvPr>
          <p:cNvSpPr/>
          <p:nvPr userDrawn="1"/>
        </p:nvSpPr>
        <p:spPr>
          <a:xfrm>
            <a:off x="1177428" y="360922"/>
            <a:ext cx="0" cy="179705"/>
          </a:xfrm>
          <a:custGeom>
            <a:avLst/>
            <a:gdLst/>
            <a:ahLst/>
            <a:cxnLst/>
            <a:rect l="l" t="t" r="r" b="b"/>
            <a:pathLst>
              <a:path h="179704">
                <a:moveTo>
                  <a:pt x="0" y="0"/>
                </a:moveTo>
                <a:lnTo>
                  <a:pt x="0" y="179463"/>
                </a:lnTo>
              </a:path>
            </a:pathLst>
          </a:custGeom>
          <a:ln w="3276">
            <a:solidFill>
              <a:srgbClr val="005A6C"/>
            </a:solidFill>
          </a:ln>
        </p:spPr>
        <p:txBody>
          <a:bodyPr wrap="square" lIns="0" tIns="0" rIns="0" bIns="0" rtlCol="0"/>
          <a:lstStyle/>
          <a:p>
            <a:endParaRPr/>
          </a:p>
        </p:txBody>
      </p:sp>
      <p:sp>
        <p:nvSpPr>
          <p:cNvPr id="33" name="object 3">
            <a:extLst>
              <a:ext uri="{FF2B5EF4-FFF2-40B4-BE49-F238E27FC236}">
                <a16:creationId xmlns:a16="http://schemas.microsoft.com/office/drawing/2014/main" id="{95E9F520-66AC-3321-A423-37C160CB7138}"/>
              </a:ext>
            </a:extLst>
          </p:cNvPr>
          <p:cNvSpPr txBox="1"/>
          <p:nvPr userDrawn="1"/>
        </p:nvSpPr>
        <p:spPr>
          <a:xfrm>
            <a:off x="391082" y="342868"/>
            <a:ext cx="657860" cy="196215"/>
          </a:xfrm>
          <a:prstGeom prst="rect">
            <a:avLst/>
          </a:prstGeom>
        </p:spPr>
        <p:txBody>
          <a:bodyPr vert="horz" wrap="square" lIns="0" tIns="15240" rIns="0" bIns="0" rtlCol="0">
            <a:spAutoFit/>
          </a:bodyPr>
          <a:lstStyle/>
          <a:p>
            <a:pPr marL="12700">
              <a:lnSpc>
                <a:spcPct val="100000"/>
              </a:lnSpc>
              <a:spcBef>
                <a:spcPts val="120"/>
              </a:spcBef>
            </a:pPr>
            <a:r>
              <a:rPr sz="1100" b="1" spc="85" dirty="0">
                <a:solidFill>
                  <a:srgbClr val="005A6C"/>
                </a:solidFill>
                <a:latin typeface="Arial"/>
                <a:cs typeface="Arial"/>
              </a:rPr>
              <a:t>Chapter </a:t>
            </a:r>
            <a:endParaRPr sz="1100">
              <a:latin typeface="Arial"/>
              <a:cs typeface="Arial"/>
            </a:endParaRPr>
          </a:p>
        </p:txBody>
      </p:sp>
      <p:sp>
        <p:nvSpPr>
          <p:cNvPr id="34" name="object 4">
            <a:extLst>
              <a:ext uri="{FF2B5EF4-FFF2-40B4-BE49-F238E27FC236}">
                <a16:creationId xmlns:a16="http://schemas.microsoft.com/office/drawing/2014/main" id="{71F755D3-95E0-58C2-A7EE-90B5DB334864}"/>
              </a:ext>
            </a:extLst>
          </p:cNvPr>
          <p:cNvSpPr txBox="1"/>
          <p:nvPr userDrawn="1"/>
        </p:nvSpPr>
        <p:spPr>
          <a:xfrm>
            <a:off x="1312509" y="303824"/>
            <a:ext cx="138430" cy="269240"/>
          </a:xfrm>
          <a:prstGeom prst="rect">
            <a:avLst/>
          </a:prstGeom>
        </p:spPr>
        <p:txBody>
          <a:bodyPr vert="horz" wrap="square" lIns="0" tIns="12700" rIns="0" bIns="0" rtlCol="0">
            <a:spAutoFit/>
          </a:bodyPr>
          <a:lstStyle/>
          <a:p>
            <a:pPr marL="12700">
              <a:lnSpc>
                <a:spcPct val="100000"/>
              </a:lnSpc>
              <a:spcBef>
                <a:spcPts val="100"/>
              </a:spcBef>
            </a:pPr>
            <a:r>
              <a:rPr sz="1600" b="1" spc="-50" dirty="0">
                <a:solidFill>
                  <a:srgbClr val="005A6C"/>
                </a:solidFill>
                <a:latin typeface="Arial"/>
                <a:cs typeface="Arial"/>
              </a:rPr>
              <a:t>4</a:t>
            </a:r>
            <a:endParaRPr sz="1600">
              <a:latin typeface="Arial"/>
              <a:cs typeface="Arial"/>
            </a:endParaRPr>
          </a:p>
        </p:txBody>
      </p:sp>
      <p:sp>
        <p:nvSpPr>
          <p:cNvPr id="35" name="object 5">
            <a:extLst>
              <a:ext uri="{FF2B5EF4-FFF2-40B4-BE49-F238E27FC236}">
                <a16:creationId xmlns:a16="http://schemas.microsoft.com/office/drawing/2014/main" id="{5C7723A2-1E41-4367-2E23-CE9587FEA671}"/>
              </a:ext>
            </a:extLst>
          </p:cNvPr>
          <p:cNvSpPr txBox="1">
            <a:spLocks/>
          </p:cNvSpPr>
          <p:nvPr userDrawn="1"/>
        </p:nvSpPr>
        <p:spPr>
          <a:xfrm>
            <a:off x="359468" y="640072"/>
            <a:ext cx="5254948" cy="373820"/>
          </a:xfrm>
          <a:prstGeom prst="rect">
            <a:avLst/>
          </a:prstGeom>
        </p:spPr>
        <p:txBody>
          <a:bodyPr vert="horz" wrap="square" lIns="0" tIns="12065" rIns="0" bIns="0" rtlCol="0">
            <a:spAutoFit/>
          </a:bodyPr>
          <a:lstStyle>
            <a:lvl1pPr>
              <a:defRPr sz="2350" b="0" i="0">
                <a:latin typeface="Yu Gothic" panose="020B0400000000000000" pitchFamily="34" charset="-128"/>
                <a:ea typeface="Yu Gothic" panose="020B0400000000000000" pitchFamily="34" charset="-128"/>
                <a:cs typeface="+mj-cs"/>
              </a:defRPr>
            </a:lvl1pPr>
          </a:lstStyle>
          <a:p>
            <a:pPr marL="12700">
              <a:spcBef>
                <a:spcPts val="95"/>
              </a:spcBef>
            </a:pPr>
            <a:r>
              <a:rPr lang="ja-JP" altLang="en-US" b="1" spc="-5" dirty="0">
                <a:solidFill>
                  <a:srgbClr val="005870"/>
                </a:solidFill>
              </a:rPr>
              <a:t>両立に向けて職場で大切にしたいこと</a:t>
            </a:r>
          </a:p>
        </p:txBody>
      </p:sp>
    </p:spTree>
    <p:extLst>
      <p:ext uri="{BB962C8B-B14F-4D97-AF65-F5344CB8AC3E}">
        <p14:creationId xmlns:p14="http://schemas.microsoft.com/office/powerpoint/2010/main" val="3894880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8_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3A54F70-EF4A-25D4-AD94-0D9152825424}"/>
              </a:ext>
            </a:extLst>
          </p:cNvPr>
          <p:cNvSpPr/>
          <p:nvPr userDrawn="1"/>
        </p:nvSpPr>
        <p:spPr>
          <a:xfrm>
            <a:off x="1" y="12"/>
            <a:ext cx="7560246" cy="288290"/>
          </a:xfrm>
          <a:custGeom>
            <a:avLst/>
            <a:gdLst/>
            <a:ahLst/>
            <a:cxnLst/>
            <a:rect l="l" t="t" r="r" b="b"/>
            <a:pathLst>
              <a:path w="3550284" h="288290">
                <a:moveTo>
                  <a:pt x="0" y="287997"/>
                </a:moveTo>
                <a:lnTo>
                  <a:pt x="3550030" y="287997"/>
                </a:lnTo>
                <a:lnTo>
                  <a:pt x="3550030" y="0"/>
                </a:lnTo>
                <a:lnTo>
                  <a:pt x="0" y="0"/>
                </a:lnTo>
                <a:lnTo>
                  <a:pt x="0" y="287997"/>
                </a:lnTo>
                <a:close/>
              </a:path>
            </a:pathLst>
          </a:custGeom>
          <a:solidFill>
            <a:srgbClr val="FFFFFF"/>
          </a:solidFill>
        </p:spPr>
        <p:txBody>
          <a:bodyPr wrap="square" lIns="0" tIns="0" rIns="0" bIns="0" rtlCol="0"/>
          <a:lstStyle/>
          <a:p>
            <a:endParaRPr/>
          </a:p>
        </p:txBody>
      </p:sp>
      <p:sp>
        <p:nvSpPr>
          <p:cNvPr id="6" name="bg object 17">
            <a:extLst>
              <a:ext uri="{FF2B5EF4-FFF2-40B4-BE49-F238E27FC236}">
                <a16:creationId xmlns:a16="http://schemas.microsoft.com/office/drawing/2014/main" id="{D5258C83-F4E8-9F09-D9B0-10EA43DCBDAC}"/>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sp>
        <p:nvSpPr>
          <p:cNvPr id="2" name="1 つの角を丸めた四角形 1">
            <a:extLst>
              <a:ext uri="{FF2B5EF4-FFF2-40B4-BE49-F238E27FC236}">
                <a16:creationId xmlns:a16="http://schemas.microsoft.com/office/drawing/2014/main" id="{1DC94110-985C-0BDE-4DB0-15634015C2AE}"/>
              </a:ext>
            </a:extLst>
          </p:cNvPr>
          <p:cNvSpPr/>
          <p:nvPr userDrawn="1"/>
        </p:nvSpPr>
        <p:spPr>
          <a:xfrm rot="5400000">
            <a:off x="2234798" y="-2496585"/>
            <a:ext cx="1262818" cy="5971906"/>
          </a:xfrm>
          <a:prstGeom prst="round1Rect">
            <a:avLst/>
          </a:prstGeom>
          <a:solidFill>
            <a:srgbClr val="D7E47E"/>
          </a:solidFill>
          <a:ln w="25400">
            <a:solidFill>
              <a:srgbClr val="005971"/>
            </a:solidFill>
          </a:ln>
        </p:spPr>
        <p:txBody>
          <a:bodyPr wrap="square" lIns="0" tIns="0" rIns="0" bIns="0" rtlCol="0"/>
          <a:lstStyle/>
          <a:p>
            <a:endParaRPr lang="ja-JP" altLang="en-US"/>
          </a:p>
        </p:txBody>
      </p:sp>
      <p:sp>
        <p:nvSpPr>
          <p:cNvPr id="3" name="object 2">
            <a:extLst>
              <a:ext uri="{FF2B5EF4-FFF2-40B4-BE49-F238E27FC236}">
                <a16:creationId xmlns:a16="http://schemas.microsoft.com/office/drawing/2014/main" id="{54A34EB6-7F84-1304-8552-5D5435D00A21}"/>
              </a:ext>
            </a:extLst>
          </p:cNvPr>
          <p:cNvSpPr/>
          <p:nvPr userDrawn="1"/>
        </p:nvSpPr>
        <p:spPr>
          <a:xfrm>
            <a:off x="509130" y="4423454"/>
            <a:ext cx="1126490" cy="334645"/>
          </a:xfrm>
          <a:custGeom>
            <a:avLst/>
            <a:gdLst/>
            <a:ahLst/>
            <a:cxnLst/>
            <a:rect l="l" t="t" r="r" b="b"/>
            <a:pathLst>
              <a:path w="1126489" h="334645">
                <a:moveTo>
                  <a:pt x="1018273" y="0"/>
                </a:moveTo>
                <a:lnTo>
                  <a:pt x="108000" y="0"/>
                </a:lnTo>
                <a:lnTo>
                  <a:pt x="65965" y="8486"/>
                </a:lnTo>
                <a:lnTo>
                  <a:pt x="31635" y="31630"/>
                </a:lnTo>
                <a:lnTo>
                  <a:pt x="8488" y="65960"/>
                </a:lnTo>
                <a:lnTo>
                  <a:pt x="0" y="108000"/>
                </a:lnTo>
                <a:lnTo>
                  <a:pt x="0" y="226529"/>
                </a:lnTo>
                <a:lnTo>
                  <a:pt x="8488" y="268570"/>
                </a:lnTo>
                <a:lnTo>
                  <a:pt x="31635" y="302899"/>
                </a:lnTo>
                <a:lnTo>
                  <a:pt x="65965" y="326044"/>
                </a:lnTo>
                <a:lnTo>
                  <a:pt x="108000" y="334530"/>
                </a:lnTo>
                <a:lnTo>
                  <a:pt x="1018273" y="334530"/>
                </a:lnTo>
                <a:lnTo>
                  <a:pt x="1060314" y="326044"/>
                </a:lnTo>
                <a:lnTo>
                  <a:pt x="1094643" y="302899"/>
                </a:lnTo>
                <a:lnTo>
                  <a:pt x="1117787" y="268570"/>
                </a:lnTo>
                <a:lnTo>
                  <a:pt x="1126274" y="226529"/>
                </a:lnTo>
                <a:lnTo>
                  <a:pt x="1126274" y="108000"/>
                </a:lnTo>
                <a:lnTo>
                  <a:pt x="1117787" y="65960"/>
                </a:lnTo>
                <a:lnTo>
                  <a:pt x="1094643" y="31630"/>
                </a:lnTo>
                <a:lnTo>
                  <a:pt x="1060314" y="8486"/>
                </a:lnTo>
                <a:lnTo>
                  <a:pt x="1018273" y="0"/>
                </a:lnTo>
                <a:close/>
              </a:path>
            </a:pathLst>
          </a:custGeom>
          <a:solidFill>
            <a:srgbClr val="E68891"/>
          </a:solidFill>
        </p:spPr>
        <p:txBody>
          <a:bodyPr wrap="square" lIns="0" tIns="0" rIns="0" bIns="0" rtlCol="0"/>
          <a:lstStyle/>
          <a:p>
            <a:endParaRPr/>
          </a:p>
        </p:txBody>
      </p:sp>
      <p:sp>
        <p:nvSpPr>
          <p:cNvPr id="4" name="object 3">
            <a:extLst>
              <a:ext uri="{FF2B5EF4-FFF2-40B4-BE49-F238E27FC236}">
                <a16:creationId xmlns:a16="http://schemas.microsoft.com/office/drawing/2014/main" id="{7320E755-02BA-4C05-C6A1-2F12EF02683B}"/>
              </a:ext>
            </a:extLst>
          </p:cNvPr>
          <p:cNvSpPr/>
          <p:nvPr userDrawn="1"/>
        </p:nvSpPr>
        <p:spPr>
          <a:xfrm>
            <a:off x="509130" y="4835697"/>
            <a:ext cx="1126490" cy="334645"/>
          </a:xfrm>
          <a:custGeom>
            <a:avLst/>
            <a:gdLst/>
            <a:ahLst/>
            <a:cxnLst/>
            <a:rect l="l" t="t" r="r" b="b"/>
            <a:pathLst>
              <a:path w="1126489" h="334645">
                <a:moveTo>
                  <a:pt x="1018273" y="0"/>
                </a:moveTo>
                <a:lnTo>
                  <a:pt x="108000" y="0"/>
                </a:lnTo>
                <a:lnTo>
                  <a:pt x="65965" y="8486"/>
                </a:lnTo>
                <a:lnTo>
                  <a:pt x="31635" y="31630"/>
                </a:lnTo>
                <a:lnTo>
                  <a:pt x="8488" y="65960"/>
                </a:lnTo>
                <a:lnTo>
                  <a:pt x="0" y="108000"/>
                </a:lnTo>
                <a:lnTo>
                  <a:pt x="0" y="226529"/>
                </a:lnTo>
                <a:lnTo>
                  <a:pt x="8488" y="268570"/>
                </a:lnTo>
                <a:lnTo>
                  <a:pt x="31635" y="302899"/>
                </a:lnTo>
                <a:lnTo>
                  <a:pt x="65965" y="326044"/>
                </a:lnTo>
                <a:lnTo>
                  <a:pt x="108000" y="334530"/>
                </a:lnTo>
                <a:lnTo>
                  <a:pt x="1018273" y="334530"/>
                </a:lnTo>
                <a:lnTo>
                  <a:pt x="1060314" y="326044"/>
                </a:lnTo>
                <a:lnTo>
                  <a:pt x="1094643" y="302899"/>
                </a:lnTo>
                <a:lnTo>
                  <a:pt x="1117787" y="268570"/>
                </a:lnTo>
                <a:lnTo>
                  <a:pt x="1126274" y="226529"/>
                </a:lnTo>
                <a:lnTo>
                  <a:pt x="1126274" y="108000"/>
                </a:lnTo>
                <a:lnTo>
                  <a:pt x="1117787" y="65960"/>
                </a:lnTo>
                <a:lnTo>
                  <a:pt x="1094643" y="31630"/>
                </a:lnTo>
                <a:lnTo>
                  <a:pt x="1060314" y="8486"/>
                </a:lnTo>
                <a:lnTo>
                  <a:pt x="1018273" y="0"/>
                </a:lnTo>
                <a:close/>
              </a:path>
            </a:pathLst>
          </a:custGeom>
          <a:solidFill>
            <a:srgbClr val="E68891"/>
          </a:solidFill>
        </p:spPr>
        <p:txBody>
          <a:bodyPr wrap="square" lIns="0" tIns="0" rIns="0" bIns="0" rtlCol="0"/>
          <a:lstStyle/>
          <a:p>
            <a:endParaRPr/>
          </a:p>
        </p:txBody>
      </p:sp>
      <p:sp>
        <p:nvSpPr>
          <p:cNvPr id="7" name="object 4">
            <a:extLst>
              <a:ext uri="{FF2B5EF4-FFF2-40B4-BE49-F238E27FC236}">
                <a16:creationId xmlns:a16="http://schemas.microsoft.com/office/drawing/2014/main" id="{699A4164-5C6D-99A3-0780-88830E185407}"/>
              </a:ext>
            </a:extLst>
          </p:cNvPr>
          <p:cNvSpPr/>
          <p:nvPr userDrawn="1"/>
        </p:nvSpPr>
        <p:spPr>
          <a:xfrm>
            <a:off x="509130" y="5247941"/>
            <a:ext cx="1126490" cy="334645"/>
          </a:xfrm>
          <a:custGeom>
            <a:avLst/>
            <a:gdLst/>
            <a:ahLst/>
            <a:cxnLst/>
            <a:rect l="l" t="t" r="r" b="b"/>
            <a:pathLst>
              <a:path w="1126489" h="334645">
                <a:moveTo>
                  <a:pt x="1018273" y="0"/>
                </a:moveTo>
                <a:lnTo>
                  <a:pt x="108000" y="0"/>
                </a:lnTo>
                <a:lnTo>
                  <a:pt x="65965" y="8486"/>
                </a:lnTo>
                <a:lnTo>
                  <a:pt x="31635" y="31630"/>
                </a:lnTo>
                <a:lnTo>
                  <a:pt x="8488" y="65960"/>
                </a:lnTo>
                <a:lnTo>
                  <a:pt x="0" y="108000"/>
                </a:lnTo>
                <a:lnTo>
                  <a:pt x="0" y="226529"/>
                </a:lnTo>
                <a:lnTo>
                  <a:pt x="8488" y="268570"/>
                </a:lnTo>
                <a:lnTo>
                  <a:pt x="31635" y="302899"/>
                </a:lnTo>
                <a:lnTo>
                  <a:pt x="65965" y="326044"/>
                </a:lnTo>
                <a:lnTo>
                  <a:pt x="108000" y="334530"/>
                </a:lnTo>
                <a:lnTo>
                  <a:pt x="1018273" y="334530"/>
                </a:lnTo>
                <a:lnTo>
                  <a:pt x="1060314" y="326044"/>
                </a:lnTo>
                <a:lnTo>
                  <a:pt x="1094643" y="302899"/>
                </a:lnTo>
                <a:lnTo>
                  <a:pt x="1117787" y="268570"/>
                </a:lnTo>
                <a:lnTo>
                  <a:pt x="1126274" y="226529"/>
                </a:lnTo>
                <a:lnTo>
                  <a:pt x="1126274" y="108000"/>
                </a:lnTo>
                <a:lnTo>
                  <a:pt x="1117787" y="65960"/>
                </a:lnTo>
                <a:lnTo>
                  <a:pt x="1094643" y="31630"/>
                </a:lnTo>
                <a:lnTo>
                  <a:pt x="1060314" y="8486"/>
                </a:lnTo>
                <a:lnTo>
                  <a:pt x="1018273" y="0"/>
                </a:lnTo>
                <a:close/>
              </a:path>
            </a:pathLst>
          </a:custGeom>
          <a:solidFill>
            <a:srgbClr val="E68891"/>
          </a:solidFill>
        </p:spPr>
        <p:txBody>
          <a:bodyPr wrap="square" lIns="0" tIns="0" rIns="0" bIns="0" rtlCol="0"/>
          <a:lstStyle/>
          <a:p>
            <a:endParaRPr/>
          </a:p>
        </p:txBody>
      </p:sp>
      <p:sp>
        <p:nvSpPr>
          <p:cNvPr id="8" name="object 5">
            <a:extLst>
              <a:ext uri="{FF2B5EF4-FFF2-40B4-BE49-F238E27FC236}">
                <a16:creationId xmlns:a16="http://schemas.microsoft.com/office/drawing/2014/main" id="{D57028A8-E1A7-D65D-4516-214B2E72F7FE}"/>
              </a:ext>
            </a:extLst>
          </p:cNvPr>
          <p:cNvSpPr/>
          <p:nvPr userDrawn="1"/>
        </p:nvSpPr>
        <p:spPr>
          <a:xfrm>
            <a:off x="509130" y="5660184"/>
            <a:ext cx="1126490" cy="334645"/>
          </a:xfrm>
          <a:custGeom>
            <a:avLst/>
            <a:gdLst/>
            <a:ahLst/>
            <a:cxnLst/>
            <a:rect l="l" t="t" r="r" b="b"/>
            <a:pathLst>
              <a:path w="1126489" h="334645">
                <a:moveTo>
                  <a:pt x="1018273" y="0"/>
                </a:moveTo>
                <a:lnTo>
                  <a:pt x="108000" y="0"/>
                </a:lnTo>
                <a:lnTo>
                  <a:pt x="65965" y="8486"/>
                </a:lnTo>
                <a:lnTo>
                  <a:pt x="31635" y="31630"/>
                </a:lnTo>
                <a:lnTo>
                  <a:pt x="8488" y="65960"/>
                </a:lnTo>
                <a:lnTo>
                  <a:pt x="0" y="108000"/>
                </a:lnTo>
                <a:lnTo>
                  <a:pt x="0" y="226529"/>
                </a:lnTo>
                <a:lnTo>
                  <a:pt x="8488" y="268570"/>
                </a:lnTo>
                <a:lnTo>
                  <a:pt x="31635" y="302899"/>
                </a:lnTo>
                <a:lnTo>
                  <a:pt x="65965" y="326044"/>
                </a:lnTo>
                <a:lnTo>
                  <a:pt x="108000" y="334530"/>
                </a:lnTo>
                <a:lnTo>
                  <a:pt x="1018273" y="334530"/>
                </a:lnTo>
                <a:lnTo>
                  <a:pt x="1060314" y="326044"/>
                </a:lnTo>
                <a:lnTo>
                  <a:pt x="1094643" y="302899"/>
                </a:lnTo>
                <a:lnTo>
                  <a:pt x="1117787" y="268570"/>
                </a:lnTo>
                <a:lnTo>
                  <a:pt x="1126274" y="226529"/>
                </a:lnTo>
                <a:lnTo>
                  <a:pt x="1126274" y="108000"/>
                </a:lnTo>
                <a:lnTo>
                  <a:pt x="1117787" y="65960"/>
                </a:lnTo>
                <a:lnTo>
                  <a:pt x="1094643" y="31630"/>
                </a:lnTo>
                <a:lnTo>
                  <a:pt x="1060314" y="8486"/>
                </a:lnTo>
                <a:lnTo>
                  <a:pt x="1018273" y="0"/>
                </a:lnTo>
                <a:close/>
              </a:path>
            </a:pathLst>
          </a:custGeom>
          <a:solidFill>
            <a:srgbClr val="E68891"/>
          </a:solidFill>
        </p:spPr>
        <p:txBody>
          <a:bodyPr wrap="square" lIns="0" tIns="0" rIns="0" bIns="0" rtlCol="0"/>
          <a:lstStyle/>
          <a:p>
            <a:endParaRPr/>
          </a:p>
        </p:txBody>
      </p:sp>
      <p:sp>
        <p:nvSpPr>
          <p:cNvPr id="9" name="object 12">
            <a:extLst>
              <a:ext uri="{FF2B5EF4-FFF2-40B4-BE49-F238E27FC236}">
                <a16:creationId xmlns:a16="http://schemas.microsoft.com/office/drawing/2014/main" id="{3F7BDBA2-A921-72DC-E22D-AF0310CA91F3}"/>
              </a:ext>
            </a:extLst>
          </p:cNvPr>
          <p:cNvSpPr/>
          <p:nvPr userDrawn="1"/>
        </p:nvSpPr>
        <p:spPr>
          <a:xfrm>
            <a:off x="503999" y="6942442"/>
            <a:ext cx="3122930" cy="501650"/>
          </a:xfrm>
          <a:prstGeom prst="roundRect">
            <a:avLst/>
          </a:prstGeom>
          <a:ln w="12700">
            <a:solidFill>
              <a:srgbClr val="F36F21"/>
            </a:solidFill>
          </a:ln>
        </p:spPr>
        <p:txBody>
          <a:bodyPr wrap="square" lIns="0" tIns="0" rIns="0" bIns="0" rtlCol="0"/>
          <a:lstStyle/>
          <a:p>
            <a:endParaRPr/>
          </a:p>
        </p:txBody>
      </p:sp>
      <p:sp>
        <p:nvSpPr>
          <p:cNvPr id="10" name="object 15">
            <a:extLst>
              <a:ext uri="{FF2B5EF4-FFF2-40B4-BE49-F238E27FC236}">
                <a16:creationId xmlns:a16="http://schemas.microsoft.com/office/drawing/2014/main" id="{198ED5E6-B438-4715-AD54-5A2BEB56F3B8}"/>
              </a:ext>
            </a:extLst>
          </p:cNvPr>
          <p:cNvSpPr/>
          <p:nvPr userDrawn="1"/>
        </p:nvSpPr>
        <p:spPr>
          <a:xfrm>
            <a:off x="3928236" y="6942442"/>
            <a:ext cx="3128010" cy="501650"/>
          </a:xfrm>
          <a:prstGeom prst="roundRect">
            <a:avLst/>
          </a:prstGeom>
          <a:ln w="12700">
            <a:solidFill>
              <a:srgbClr val="F36F21"/>
            </a:solidFill>
          </a:ln>
        </p:spPr>
        <p:txBody>
          <a:bodyPr wrap="square" lIns="0" tIns="0" rIns="0" bIns="0" rtlCol="0"/>
          <a:lstStyle/>
          <a:p>
            <a:endParaRPr/>
          </a:p>
        </p:txBody>
      </p:sp>
      <p:grpSp>
        <p:nvGrpSpPr>
          <p:cNvPr id="11" name="object 16">
            <a:extLst>
              <a:ext uri="{FF2B5EF4-FFF2-40B4-BE49-F238E27FC236}">
                <a16:creationId xmlns:a16="http://schemas.microsoft.com/office/drawing/2014/main" id="{53AF658B-2E9F-B89B-6F1A-631CF519433A}"/>
              </a:ext>
            </a:extLst>
          </p:cNvPr>
          <p:cNvGrpSpPr/>
          <p:nvPr userDrawn="1"/>
        </p:nvGrpSpPr>
        <p:grpSpPr>
          <a:xfrm>
            <a:off x="503999" y="3661848"/>
            <a:ext cx="3077210" cy="12700"/>
            <a:chOff x="503999" y="3661848"/>
            <a:chExt cx="3077210" cy="12700"/>
          </a:xfrm>
        </p:grpSpPr>
        <p:sp>
          <p:nvSpPr>
            <p:cNvPr id="12" name="object 17">
              <a:extLst>
                <a:ext uri="{FF2B5EF4-FFF2-40B4-BE49-F238E27FC236}">
                  <a16:creationId xmlns:a16="http://schemas.microsoft.com/office/drawing/2014/main" id="{06E8E837-AD58-9A37-AAB9-D28A0389BE7F}"/>
                </a:ext>
              </a:extLst>
            </p:cNvPr>
            <p:cNvSpPr/>
            <p:nvPr/>
          </p:nvSpPr>
          <p:spPr>
            <a:xfrm>
              <a:off x="503999" y="3668198"/>
              <a:ext cx="3077210" cy="0"/>
            </a:xfrm>
            <a:custGeom>
              <a:avLst/>
              <a:gdLst/>
              <a:ahLst/>
              <a:cxnLst/>
              <a:rect l="l" t="t" r="r" b="b"/>
              <a:pathLst>
                <a:path w="3077210">
                  <a:moveTo>
                    <a:pt x="3077095" y="0"/>
                  </a:moveTo>
                  <a:lnTo>
                    <a:pt x="0" y="0"/>
                  </a:lnTo>
                </a:path>
              </a:pathLst>
            </a:custGeom>
            <a:solidFill>
              <a:srgbClr val="FFFFFF"/>
            </a:solidFill>
          </p:spPr>
          <p:txBody>
            <a:bodyPr wrap="square" lIns="0" tIns="0" rIns="0" bIns="0" rtlCol="0"/>
            <a:lstStyle/>
            <a:p>
              <a:endParaRPr/>
            </a:p>
          </p:txBody>
        </p:sp>
        <p:sp>
          <p:nvSpPr>
            <p:cNvPr id="13" name="object 18">
              <a:extLst>
                <a:ext uri="{FF2B5EF4-FFF2-40B4-BE49-F238E27FC236}">
                  <a16:creationId xmlns:a16="http://schemas.microsoft.com/office/drawing/2014/main" id="{11AD9B6E-F3D3-DEEE-52EA-2235383D2C42}"/>
                </a:ext>
              </a:extLst>
            </p:cNvPr>
            <p:cNvSpPr/>
            <p:nvPr/>
          </p:nvSpPr>
          <p:spPr>
            <a:xfrm>
              <a:off x="503999" y="3668198"/>
              <a:ext cx="3077210" cy="0"/>
            </a:xfrm>
            <a:custGeom>
              <a:avLst/>
              <a:gdLst/>
              <a:ahLst/>
              <a:cxnLst/>
              <a:rect l="l" t="t" r="r" b="b"/>
              <a:pathLst>
                <a:path w="3077210">
                  <a:moveTo>
                    <a:pt x="0" y="0"/>
                  </a:moveTo>
                  <a:lnTo>
                    <a:pt x="3077095" y="0"/>
                  </a:lnTo>
                </a:path>
              </a:pathLst>
            </a:custGeom>
            <a:ln w="12700">
              <a:solidFill>
                <a:srgbClr val="005A6C"/>
              </a:solidFill>
            </a:ln>
          </p:spPr>
          <p:txBody>
            <a:bodyPr wrap="square" lIns="0" tIns="0" rIns="0" bIns="0" rtlCol="0"/>
            <a:lstStyle/>
            <a:p>
              <a:endParaRPr/>
            </a:p>
          </p:txBody>
        </p:sp>
      </p:grpSp>
      <p:grpSp>
        <p:nvGrpSpPr>
          <p:cNvPr id="14" name="object 19">
            <a:extLst>
              <a:ext uri="{FF2B5EF4-FFF2-40B4-BE49-F238E27FC236}">
                <a16:creationId xmlns:a16="http://schemas.microsoft.com/office/drawing/2014/main" id="{4817181B-A2D6-6EC4-43C6-0FEADCC709B6}"/>
              </a:ext>
            </a:extLst>
          </p:cNvPr>
          <p:cNvGrpSpPr/>
          <p:nvPr userDrawn="1"/>
        </p:nvGrpSpPr>
        <p:grpSpPr>
          <a:xfrm>
            <a:off x="503995" y="4199168"/>
            <a:ext cx="3077210" cy="12700"/>
            <a:chOff x="503995" y="4199168"/>
            <a:chExt cx="3077210" cy="12700"/>
          </a:xfrm>
        </p:grpSpPr>
        <p:sp>
          <p:nvSpPr>
            <p:cNvPr id="15" name="object 20">
              <a:extLst>
                <a:ext uri="{FF2B5EF4-FFF2-40B4-BE49-F238E27FC236}">
                  <a16:creationId xmlns:a16="http://schemas.microsoft.com/office/drawing/2014/main" id="{2CB85D5F-2A9C-4757-210E-6C6383DBFF95}"/>
                </a:ext>
              </a:extLst>
            </p:cNvPr>
            <p:cNvSpPr/>
            <p:nvPr/>
          </p:nvSpPr>
          <p:spPr>
            <a:xfrm>
              <a:off x="503995" y="4205518"/>
              <a:ext cx="3077210" cy="0"/>
            </a:xfrm>
            <a:custGeom>
              <a:avLst/>
              <a:gdLst/>
              <a:ahLst/>
              <a:cxnLst/>
              <a:rect l="l" t="t" r="r" b="b"/>
              <a:pathLst>
                <a:path w="3077210">
                  <a:moveTo>
                    <a:pt x="3077095" y="0"/>
                  </a:moveTo>
                  <a:lnTo>
                    <a:pt x="0" y="0"/>
                  </a:lnTo>
                </a:path>
              </a:pathLst>
            </a:custGeom>
            <a:solidFill>
              <a:srgbClr val="FFFFFF"/>
            </a:solidFill>
          </p:spPr>
          <p:txBody>
            <a:bodyPr wrap="square" lIns="0" tIns="0" rIns="0" bIns="0" rtlCol="0"/>
            <a:lstStyle/>
            <a:p>
              <a:endParaRPr/>
            </a:p>
          </p:txBody>
        </p:sp>
        <p:sp>
          <p:nvSpPr>
            <p:cNvPr id="16" name="object 21">
              <a:extLst>
                <a:ext uri="{FF2B5EF4-FFF2-40B4-BE49-F238E27FC236}">
                  <a16:creationId xmlns:a16="http://schemas.microsoft.com/office/drawing/2014/main" id="{3E2C274B-EEF4-ADBA-CCE6-F89B29CF87FF}"/>
                </a:ext>
              </a:extLst>
            </p:cNvPr>
            <p:cNvSpPr/>
            <p:nvPr/>
          </p:nvSpPr>
          <p:spPr>
            <a:xfrm>
              <a:off x="503995" y="4205518"/>
              <a:ext cx="3077210" cy="0"/>
            </a:xfrm>
            <a:custGeom>
              <a:avLst/>
              <a:gdLst/>
              <a:ahLst/>
              <a:cxnLst/>
              <a:rect l="l" t="t" r="r" b="b"/>
              <a:pathLst>
                <a:path w="3077210">
                  <a:moveTo>
                    <a:pt x="3077095" y="0"/>
                  </a:moveTo>
                  <a:lnTo>
                    <a:pt x="0" y="0"/>
                  </a:lnTo>
                </a:path>
              </a:pathLst>
            </a:custGeom>
            <a:ln w="12700">
              <a:solidFill>
                <a:srgbClr val="005A6C"/>
              </a:solidFill>
            </a:ln>
          </p:spPr>
          <p:txBody>
            <a:bodyPr wrap="square" lIns="0" tIns="0" rIns="0" bIns="0" rtlCol="0"/>
            <a:lstStyle/>
            <a:p>
              <a:endParaRPr/>
            </a:p>
          </p:txBody>
        </p:sp>
      </p:grpSp>
      <p:grpSp>
        <p:nvGrpSpPr>
          <p:cNvPr id="17" name="object 22">
            <a:extLst>
              <a:ext uri="{FF2B5EF4-FFF2-40B4-BE49-F238E27FC236}">
                <a16:creationId xmlns:a16="http://schemas.microsoft.com/office/drawing/2014/main" id="{CEA911D6-E2F1-CCB1-4401-621AF0EBD0DC}"/>
              </a:ext>
            </a:extLst>
          </p:cNvPr>
          <p:cNvGrpSpPr/>
          <p:nvPr userDrawn="1"/>
        </p:nvGrpSpPr>
        <p:grpSpPr>
          <a:xfrm>
            <a:off x="3978908" y="3661848"/>
            <a:ext cx="3077210" cy="12700"/>
            <a:chOff x="3978908" y="3661848"/>
            <a:chExt cx="3077210" cy="12700"/>
          </a:xfrm>
        </p:grpSpPr>
        <p:sp>
          <p:nvSpPr>
            <p:cNvPr id="18" name="object 23">
              <a:extLst>
                <a:ext uri="{FF2B5EF4-FFF2-40B4-BE49-F238E27FC236}">
                  <a16:creationId xmlns:a16="http://schemas.microsoft.com/office/drawing/2014/main" id="{E4DD6368-8A88-0D4F-ADE3-9B3196C81E7F}"/>
                </a:ext>
              </a:extLst>
            </p:cNvPr>
            <p:cNvSpPr/>
            <p:nvPr/>
          </p:nvSpPr>
          <p:spPr>
            <a:xfrm>
              <a:off x="3978908" y="3668198"/>
              <a:ext cx="3077210" cy="0"/>
            </a:xfrm>
            <a:custGeom>
              <a:avLst/>
              <a:gdLst/>
              <a:ahLst/>
              <a:cxnLst/>
              <a:rect l="l" t="t" r="r" b="b"/>
              <a:pathLst>
                <a:path w="3077209">
                  <a:moveTo>
                    <a:pt x="3077095" y="0"/>
                  </a:moveTo>
                  <a:lnTo>
                    <a:pt x="0" y="0"/>
                  </a:lnTo>
                </a:path>
              </a:pathLst>
            </a:custGeom>
            <a:solidFill>
              <a:srgbClr val="FFFFFF"/>
            </a:solidFill>
          </p:spPr>
          <p:txBody>
            <a:bodyPr wrap="square" lIns="0" tIns="0" rIns="0" bIns="0" rtlCol="0"/>
            <a:lstStyle/>
            <a:p>
              <a:endParaRPr/>
            </a:p>
          </p:txBody>
        </p:sp>
        <p:sp>
          <p:nvSpPr>
            <p:cNvPr id="19" name="object 24">
              <a:extLst>
                <a:ext uri="{FF2B5EF4-FFF2-40B4-BE49-F238E27FC236}">
                  <a16:creationId xmlns:a16="http://schemas.microsoft.com/office/drawing/2014/main" id="{6AE09FB6-A768-1762-1E52-E0B6E7412911}"/>
                </a:ext>
              </a:extLst>
            </p:cNvPr>
            <p:cNvSpPr/>
            <p:nvPr/>
          </p:nvSpPr>
          <p:spPr>
            <a:xfrm>
              <a:off x="3978908" y="3668198"/>
              <a:ext cx="3077210" cy="0"/>
            </a:xfrm>
            <a:custGeom>
              <a:avLst/>
              <a:gdLst/>
              <a:ahLst/>
              <a:cxnLst/>
              <a:rect l="l" t="t" r="r" b="b"/>
              <a:pathLst>
                <a:path w="3077209">
                  <a:moveTo>
                    <a:pt x="0" y="0"/>
                  </a:moveTo>
                  <a:lnTo>
                    <a:pt x="3077095" y="0"/>
                  </a:lnTo>
                </a:path>
              </a:pathLst>
            </a:custGeom>
            <a:ln w="12700">
              <a:solidFill>
                <a:srgbClr val="005A6C"/>
              </a:solidFill>
            </a:ln>
          </p:spPr>
          <p:txBody>
            <a:bodyPr wrap="square" lIns="0" tIns="0" rIns="0" bIns="0" rtlCol="0"/>
            <a:lstStyle/>
            <a:p>
              <a:endParaRPr/>
            </a:p>
          </p:txBody>
        </p:sp>
      </p:grpSp>
      <p:grpSp>
        <p:nvGrpSpPr>
          <p:cNvPr id="20" name="object 25">
            <a:extLst>
              <a:ext uri="{FF2B5EF4-FFF2-40B4-BE49-F238E27FC236}">
                <a16:creationId xmlns:a16="http://schemas.microsoft.com/office/drawing/2014/main" id="{FB47D96F-5237-54D3-AE93-04AAE8E3D910}"/>
              </a:ext>
            </a:extLst>
          </p:cNvPr>
          <p:cNvGrpSpPr/>
          <p:nvPr userDrawn="1"/>
        </p:nvGrpSpPr>
        <p:grpSpPr>
          <a:xfrm>
            <a:off x="3978904" y="4199168"/>
            <a:ext cx="3077210" cy="12700"/>
            <a:chOff x="3978904" y="4199168"/>
            <a:chExt cx="3077210" cy="12700"/>
          </a:xfrm>
        </p:grpSpPr>
        <p:sp>
          <p:nvSpPr>
            <p:cNvPr id="21" name="object 26">
              <a:extLst>
                <a:ext uri="{FF2B5EF4-FFF2-40B4-BE49-F238E27FC236}">
                  <a16:creationId xmlns:a16="http://schemas.microsoft.com/office/drawing/2014/main" id="{7153AFE5-2620-C280-C33A-C27F883ED322}"/>
                </a:ext>
              </a:extLst>
            </p:cNvPr>
            <p:cNvSpPr/>
            <p:nvPr/>
          </p:nvSpPr>
          <p:spPr>
            <a:xfrm>
              <a:off x="3978904" y="4205518"/>
              <a:ext cx="3077210" cy="0"/>
            </a:xfrm>
            <a:custGeom>
              <a:avLst/>
              <a:gdLst/>
              <a:ahLst/>
              <a:cxnLst/>
              <a:rect l="l" t="t" r="r" b="b"/>
              <a:pathLst>
                <a:path w="3077209">
                  <a:moveTo>
                    <a:pt x="3077095" y="0"/>
                  </a:moveTo>
                  <a:lnTo>
                    <a:pt x="0" y="0"/>
                  </a:lnTo>
                </a:path>
              </a:pathLst>
            </a:custGeom>
            <a:solidFill>
              <a:srgbClr val="FFFFFF"/>
            </a:solidFill>
          </p:spPr>
          <p:txBody>
            <a:bodyPr wrap="square" lIns="0" tIns="0" rIns="0" bIns="0" rtlCol="0"/>
            <a:lstStyle/>
            <a:p>
              <a:endParaRPr/>
            </a:p>
          </p:txBody>
        </p:sp>
        <p:sp>
          <p:nvSpPr>
            <p:cNvPr id="22" name="object 27">
              <a:extLst>
                <a:ext uri="{FF2B5EF4-FFF2-40B4-BE49-F238E27FC236}">
                  <a16:creationId xmlns:a16="http://schemas.microsoft.com/office/drawing/2014/main" id="{9B9ACE78-4689-ACF1-C351-CA6E3D3D43DC}"/>
                </a:ext>
              </a:extLst>
            </p:cNvPr>
            <p:cNvSpPr/>
            <p:nvPr/>
          </p:nvSpPr>
          <p:spPr>
            <a:xfrm>
              <a:off x="3978904" y="4205518"/>
              <a:ext cx="3077210" cy="0"/>
            </a:xfrm>
            <a:custGeom>
              <a:avLst/>
              <a:gdLst/>
              <a:ahLst/>
              <a:cxnLst/>
              <a:rect l="l" t="t" r="r" b="b"/>
              <a:pathLst>
                <a:path w="3077209">
                  <a:moveTo>
                    <a:pt x="3077095" y="0"/>
                  </a:moveTo>
                  <a:lnTo>
                    <a:pt x="0" y="0"/>
                  </a:lnTo>
                </a:path>
              </a:pathLst>
            </a:custGeom>
            <a:ln w="12700">
              <a:solidFill>
                <a:srgbClr val="005A6C"/>
              </a:solidFill>
            </a:ln>
          </p:spPr>
          <p:txBody>
            <a:bodyPr wrap="square" lIns="0" tIns="0" rIns="0" bIns="0" rtlCol="0"/>
            <a:lstStyle/>
            <a:p>
              <a:endParaRPr/>
            </a:p>
          </p:txBody>
        </p:sp>
      </p:grpSp>
      <p:sp>
        <p:nvSpPr>
          <p:cNvPr id="23" name="object 30">
            <a:extLst>
              <a:ext uri="{FF2B5EF4-FFF2-40B4-BE49-F238E27FC236}">
                <a16:creationId xmlns:a16="http://schemas.microsoft.com/office/drawing/2014/main" id="{E7108B32-1055-4A30-0233-6F580B00911C}"/>
              </a:ext>
            </a:extLst>
          </p:cNvPr>
          <p:cNvSpPr/>
          <p:nvPr userDrawn="1"/>
        </p:nvSpPr>
        <p:spPr>
          <a:xfrm>
            <a:off x="503999" y="8268386"/>
            <a:ext cx="3122930" cy="501650"/>
          </a:xfrm>
          <a:prstGeom prst="roundRect">
            <a:avLst/>
          </a:prstGeom>
          <a:ln w="12700">
            <a:solidFill>
              <a:srgbClr val="F36F21"/>
            </a:solidFill>
          </a:ln>
        </p:spPr>
        <p:txBody>
          <a:bodyPr wrap="square" lIns="0" tIns="0" rIns="0" bIns="0" rtlCol="0"/>
          <a:lstStyle/>
          <a:p>
            <a:endParaRPr/>
          </a:p>
        </p:txBody>
      </p:sp>
      <p:sp>
        <p:nvSpPr>
          <p:cNvPr id="24" name="object 33">
            <a:extLst>
              <a:ext uri="{FF2B5EF4-FFF2-40B4-BE49-F238E27FC236}">
                <a16:creationId xmlns:a16="http://schemas.microsoft.com/office/drawing/2014/main" id="{18E003CE-9053-6943-06A0-AE8A13FF7608}"/>
              </a:ext>
            </a:extLst>
          </p:cNvPr>
          <p:cNvSpPr/>
          <p:nvPr userDrawn="1"/>
        </p:nvSpPr>
        <p:spPr>
          <a:xfrm>
            <a:off x="3928236" y="8268386"/>
            <a:ext cx="3128010" cy="501650"/>
          </a:xfrm>
          <a:prstGeom prst="roundRect">
            <a:avLst/>
          </a:prstGeom>
          <a:ln w="12700">
            <a:solidFill>
              <a:srgbClr val="F36F21"/>
            </a:solidFill>
          </a:ln>
        </p:spPr>
        <p:txBody>
          <a:bodyPr wrap="square" lIns="0" tIns="0" rIns="0" bIns="0" rtlCol="0"/>
          <a:lstStyle/>
          <a:p>
            <a:endParaRPr/>
          </a:p>
        </p:txBody>
      </p:sp>
      <p:sp>
        <p:nvSpPr>
          <p:cNvPr id="25" name="object 34">
            <a:extLst>
              <a:ext uri="{FF2B5EF4-FFF2-40B4-BE49-F238E27FC236}">
                <a16:creationId xmlns:a16="http://schemas.microsoft.com/office/drawing/2014/main" id="{A893E0CA-51A1-5B21-5B9E-6DD57F3CDF60}"/>
              </a:ext>
            </a:extLst>
          </p:cNvPr>
          <p:cNvSpPr/>
          <p:nvPr userDrawn="1"/>
        </p:nvSpPr>
        <p:spPr>
          <a:xfrm>
            <a:off x="4105973" y="4423454"/>
            <a:ext cx="1003935" cy="334645"/>
          </a:xfrm>
          <a:custGeom>
            <a:avLst/>
            <a:gdLst/>
            <a:ahLst/>
            <a:cxnLst/>
            <a:rect l="l" t="t" r="r" b="b"/>
            <a:pathLst>
              <a:path w="1003935" h="334645">
                <a:moveTo>
                  <a:pt x="895870" y="0"/>
                </a:moveTo>
                <a:lnTo>
                  <a:pt x="108000" y="0"/>
                </a:lnTo>
                <a:lnTo>
                  <a:pt x="65960" y="8486"/>
                </a:lnTo>
                <a:lnTo>
                  <a:pt x="31630" y="31630"/>
                </a:lnTo>
                <a:lnTo>
                  <a:pt x="8486" y="65960"/>
                </a:lnTo>
                <a:lnTo>
                  <a:pt x="0" y="108000"/>
                </a:lnTo>
                <a:lnTo>
                  <a:pt x="0" y="226529"/>
                </a:lnTo>
                <a:lnTo>
                  <a:pt x="8486" y="268570"/>
                </a:lnTo>
                <a:lnTo>
                  <a:pt x="31630" y="302899"/>
                </a:lnTo>
                <a:lnTo>
                  <a:pt x="65960" y="326044"/>
                </a:lnTo>
                <a:lnTo>
                  <a:pt x="108000" y="334530"/>
                </a:lnTo>
                <a:lnTo>
                  <a:pt x="895870" y="334530"/>
                </a:lnTo>
                <a:lnTo>
                  <a:pt x="937911" y="326044"/>
                </a:lnTo>
                <a:lnTo>
                  <a:pt x="972240" y="302899"/>
                </a:lnTo>
                <a:lnTo>
                  <a:pt x="995384" y="268570"/>
                </a:lnTo>
                <a:lnTo>
                  <a:pt x="1003871" y="226529"/>
                </a:lnTo>
                <a:lnTo>
                  <a:pt x="1003871" y="108000"/>
                </a:lnTo>
                <a:lnTo>
                  <a:pt x="995384" y="65960"/>
                </a:lnTo>
                <a:lnTo>
                  <a:pt x="972240" y="31630"/>
                </a:lnTo>
                <a:lnTo>
                  <a:pt x="937911" y="8486"/>
                </a:lnTo>
                <a:lnTo>
                  <a:pt x="895870" y="0"/>
                </a:lnTo>
                <a:close/>
              </a:path>
            </a:pathLst>
          </a:custGeom>
          <a:solidFill>
            <a:srgbClr val="E68891"/>
          </a:solidFill>
        </p:spPr>
        <p:txBody>
          <a:bodyPr wrap="square" lIns="0" tIns="0" rIns="0" bIns="0" rtlCol="0"/>
          <a:lstStyle/>
          <a:p>
            <a:endParaRPr/>
          </a:p>
        </p:txBody>
      </p:sp>
      <p:sp>
        <p:nvSpPr>
          <p:cNvPr id="26" name="object 35">
            <a:extLst>
              <a:ext uri="{FF2B5EF4-FFF2-40B4-BE49-F238E27FC236}">
                <a16:creationId xmlns:a16="http://schemas.microsoft.com/office/drawing/2014/main" id="{ED4A3CD0-742E-1A59-A301-EA0A21A38461}"/>
              </a:ext>
            </a:extLst>
          </p:cNvPr>
          <p:cNvSpPr/>
          <p:nvPr userDrawn="1"/>
        </p:nvSpPr>
        <p:spPr>
          <a:xfrm>
            <a:off x="4105973" y="4835697"/>
            <a:ext cx="1003935" cy="334645"/>
          </a:xfrm>
          <a:custGeom>
            <a:avLst/>
            <a:gdLst/>
            <a:ahLst/>
            <a:cxnLst/>
            <a:rect l="l" t="t" r="r" b="b"/>
            <a:pathLst>
              <a:path w="1003935" h="334645">
                <a:moveTo>
                  <a:pt x="895870" y="0"/>
                </a:moveTo>
                <a:lnTo>
                  <a:pt x="108000" y="0"/>
                </a:lnTo>
                <a:lnTo>
                  <a:pt x="65960" y="8486"/>
                </a:lnTo>
                <a:lnTo>
                  <a:pt x="31630" y="31630"/>
                </a:lnTo>
                <a:lnTo>
                  <a:pt x="8486" y="65960"/>
                </a:lnTo>
                <a:lnTo>
                  <a:pt x="0" y="108000"/>
                </a:lnTo>
                <a:lnTo>
                  <a:pt x="0" y="226529"/>
                </a:lnTo>
                <a:lnTo>
                  <a:pt x="8486" y="268570"/>
                </a:lnTo>
                <a:lnTo>
                  <a:pt x="31630" y="302899"/>
                </a:lnTo>
                <a:lnTo>
                  <a:pt x="65960" y="326044"/>
                </a:lnTo>
                <a:lnTo>
                  <a:pt x="108000" y="334530"/>
                </a:lnTo>
                <a:lnTo>
                  <a:pt x="895870" y="334530"/>
                </a:lnTo>
                <a:lnTo>
                  <a:pt x="937911" y="326044"/>
                </a:lnTo>
                <a:lnTo>
                  <a:pt x="972240" y="302899"/>
                </a:lnTo>
                <a:lnTo>
                  <a:pt x="995384" y="268570"/>
                </a:lnTo>
                <a:lnTo>
                  <a:pt x="1003871" y="226529"/>
                </a:lnTo>
                <a:lnTo>
                  <a:pt x="1003871" y="108000"/>
                </a:lnTo>
                <a:lnTo>
                  <a:pt x="995384" y="65960"/>
                </a:lnTo>
                <a:lnTo>
                  <a:pt x="972240" y="31630"/>
                </a:lnTo>
                <a:lnTo>
                  <a:pt x="937911" y="8486"/>
                </a:lnTo>
                <a:lnTo>
                  <a:pt x="895870" y="0"/>
                </a:lnTo>
                <a:close/>
              </a:path>
            </a:pathLst>
          </a:custGeom>
          <a:solidFill>
            <a:srgbClr val="E68891"/>
          </a:solidFill>
        </p:spPr>
        <p:txBody>
          <a:bodyPr wrap="square" lIns="0" tIns="0" rIns="0" bIns="0" rtlCol="0"/>
          <a:lstStyle/>
          <a:p>
            <a:endParaRPr/>
          </a:p>
        </p:txBody>
      </p:sp>
      <p:sp>
        <p:nvSpPr>
          <p:cNvPr id="27" name="object 36">
            <a:extLst>
              <a:ext uri="{FF2B5EF4-FFF2-40B4-BE49-F238E27FC236}">
                <a16:creationId xmlns:a16="http://schemas.microsoft.com/office/drawing/2014/main" id="{EB063022-3B89-6326-E003-A38B6B38EA7A}"/>
              </a:ext>
            </a:extLst>
          </p:cNvPr>
          <p:cNvSpPr/>
          <p:nvPr userDrawn="1"/>
        </p:nvSpPr>
        <p:spPr>
          <a:xfrm>
            <a:off x="4105973" y="5247941"/>
            <a:ext cx="1003935" cy="334645"/>
          </a:xfrm>
          <a:custGeom>
            <a:avLst/>
            <a:gdLst/>
            <a:ahLst/>
            <a:cxnLst/>
            <a:rect l="l" t="t" r="r" b="b"/>
            <a:pathLst>
              <a:path w="1003935" h="334645">
                <a:moveTo>
                  <a:pt x="895870" y="0"/>
                </a:moveTo>
                <a:lnTo>
                  <a:pt x="108000" y="0"/>
                </a:lnTo>
                <a:lnTo>
                  <a:pt x="65960" y="8486"/>
                </a:lnTo>
                <a:lnTo>
                  <a:pt x="31630" y="31630"/>
                </a:lnTo>
                <a:lnTo>
                  <a:pt x="8486" y="65960"/>
                </a:lnTo>
                <a:lnTo>
                  <a:pt x="0" y="108000"/>
                </a:lnTo>
                <a:lnTo>
                  <a:pt x="0" y="226529"/>
                </a:lnTo>
                <a:lnTo>
                  <a:pt x="8486" y="268570"/>
                </a:lnTo>
                <a:lnTo>
                  <a:pt x="31630" y="302899"/>
                </a:lnTo>
                <a:lnTo>
                  <a:pt x="65960" y="326044"/>
                </a:lnTo>
                <a:lnTo>
                  <a:pt x="108000" y="334530"/>
                </a:lnTo>
                <a:lnTo>
                  <a:pt x="895870" y="334530"/>
                </a:lnTo>
                <a:lnTo>
                  <a:pt x="937911" y="326044"/>
                </a:lnTo>
                <a:lnTo>
                  <a:pt x="972240" y="302899"/>
                </a:lnTo>
                <a:lnTo>
                  <a:pt x="995384" y="268570"/>
                </a:lnTo>
                <a:lnTo>
                  <a:pt x="1003871" y="226529"/>
                </a:lnTo>
                <a:lnTo>
                  <a:pt x="1003871" y="108000"/>
                </a:lnTo>
                <a:lnTo>
                  <a:pt x="995384" y="65960"/>
                </a:lnTo>
                <a:lnTo>
                  <a:pt x="972240" y="31630"/>
                </a:lnTo>
                <a:lnTo>
                  <a:pt x="937911" y="8486"/>
                </a:lnTo>
                <a:lnTo>
                  <a:pt x="895870" y="0"/>
                </a:lnTo>
                <a:close/>
              </a:path>
            </a:pathLst>
          </a:custGeom>
          <a:solidFill>
            <a:srgbClr val="E68891"/>
          </a:solidFill>
        </p:spPr>
        <p:txBody>
          <a:bodyPr wrap="square" lIns="0" tIns="0" rIns="0" bIns="0" rtlCol="0"/>
          <a:lstStyle/>
          <a:p>
            <a:endParaRPr/>
          </a:p>
        </p:txBody>
      </p:sp>
      <p:sp>
        <p:nvSpPr>
          <p:cNvPr id="28" name="object 37">
            <a:extLst>
              <a:ext uri="{FF2B5EF4-FFF2-40B4-BE49-F238E27FC236}">
                <a16:creationId xmlns:a16="http://schemas.microsoft.com/office/drawing/2014/main" id="{B1AC5A8C-49A0-1F67-37B6-0DE13A7D4478}"/>
              </a:ext>
            </a:extLst>
          </p:cNvPr>
          <p:cNvSpPr/>
          <p:nvPr userDrawn="1"/>
        </p:nvSpPr>
        <p:spPr>
          <a:xfrm>
            <a:off x="1177428" y="360922"/>
            <a:ext cx="0" cy="179705"/>
          </a:xfrm>
          <a:custGeom>
            <a:avLst/>
            <a:gdLst/>
            <a:ahLst/>
            <a:cxnLst/>
            <a:rect l="l" t="t" r="r" b="b"/>
            <a:pathLst>
              <a:path h="179704">
                <a:moveTo>
                  <a:pt x="0" y="0"/>
                </a:moveTo>
                <a:lnTo>
                  <a:pt x="0" y="179463"/>
                </a:lnTo>
              </a:path>
            </a:pathLst>
          </a:custGeom>
          <a:ln w="3276">
            <a:solidFill>
              <a:srgbClr val="005A6C"/>
            </a:solidFill>
          </a:ln>
        </p:spPr>
        <p:txBody>
          <a:bodyPr wrap="square" lIns="0" tIns="0" rIns="0" bIns="0" rtlCol="0"/>
          <a:lstStyle/>
          <a:p>
            <a:endParaRPr/>
          </a:p>
        </p:txBody>
      </p:sp>
      <p:sp>
        <p:nvSpPr>
          <p:cNvPr id="29" name="object 38">
            <a:extLst>
              <a:ext uri="{FF2B5EF4-FFF2-40B4-BE49-F238E27FC236}">
                <a16:creationId xmlns:a16="http://schemas.microsoft.com/office/drawing/2014/main" id="{41456CFD-38E0-5FF1-E113-1DD7EB36D5AE}"/>
              </a:ext>
            </a:extLst>
          </p:cNvPr>
          <p:cNvSpPr/>
          <p:nvPr userDrawn="1"/>
        </p:nvSpPr>
        <p:spPr>
          <a:xfrm>
            <a:off x="3779999" y="3668198"/>
            <a:ext cx="0" cy="2326640"/>
          </a:xfrm>
          <a:custGeom>
            <a:avLst/>
            <a:gdLst/>
            <a:ahLst/>
            <a:cxnLst/>
            <a:rect l="l" t="t" r="r" b="b"/>
            <a:pathLst>
              <a:path h="2326640">
                <a:moveTo>
                  <a:pt x="0" y="0"/>
                </a:moveTo>
                <a:lnTo>
                  <a:pt x="0" y="2326513"/>
                </a:lnTo>
              </a:path>
            </a:pathLst>
          </a:custGeom>
          <a:solidFill>
            <a:srgbClr val="005A6C"/>
          </a:solidFill>
        </p:spPr>
        <p:txBody>
          <a:bodyPr wrap="square" lIns="0" tIns="0" rIns="0" bIns="0" rtlCol="0"/>
          <a:lstStyle/>
          <a:p>
            <a:endParaRPr/>
          </a:p>
        </p:txBody>
      </p:sp>
      <p:sp>
        <p:nvSpPr>
          <p:cNvPr id="30" name="object 2">
            <a:extLst>
              <a:ext uri="{FF2B5EF4-FFF2-40B4-BE49-F238E27FC236}">
                <a16:creationId xmlns:a16="http://schemas.microsoft.com/office/drawing/2014/main" id="{773764BB-5998-0BCB-5849-C326BF926679}"/>
              </a:ext>
            </a:extLst>
          </p:cNvPr>
          <p:cNvSpPr txBox="1"/>
          <p:nvPr userDrawn="1"/>
        </p:nvSpPr>
        <p:spPr>
          <a:xfrm>
            <a:off x="530675" y="7526529"/>
            <a:ext cx="3131185" cy="536172"/>
          </a:xfrm>
          <a:prstGeom prst="rect">
            <a:avLst/>
          </a:prstGeom>
        </p:spPr>
        <p:txBody>
          <a:bodyPr vert="horz" wrap="square" lIns="0" tIns="0" rIns="0" bIns="0" rtlCol="0">
            <a:spAutoFit/>
          </a:bodyPr>
          <a:lstStyle/>
          <a:p>
            <a:pPr marR="5080" algn="just">
              <a:lnSpc>
                <a:spcPts val="1400"/>
              </a:lnSpc>
            </a:pPr>
            <a:r>
              <a:rPr sz="920" spc="-40" dirty="0">
                <a:solidFill>
                  <a:srgbClr val="231F20"/>
                </a:solidFill>
                <a:latin typeface="Yu Gothic" panose="020B0400000000000000" pitchFamily="34" charset="-128"/>
                <a:ea typeface="Yu Gothic" panose="020B0400000000000000" pitchFamily="34" charset="-128"/>
                <a:cs typeface="Yu Gothic Pr6N M"/>
              </a:rPr>
              <a:t>手術を終えて退院しても、化学療法や放射線治療を外来で行うことがあります。従って、働きながらも治療時間を確保できるように配慮する必要があります。</a:t>
            </a:r>
            <a:endParaRPr sz="920" spc="-40" dirty="0">
              <a:latin typeface="Yu Gothic" panose="020B0400000000000000" pitchFamily="34" charset="-128"/>
              <a:ea typeface="Yu Gothic" panose="020B0400000000000000" pitchFamily="34" charset="-128"/>
              <a:cs typeface="Yu Gothic Pr6N M"/>
            </a:endParaRPr>
          </a:p>
        </p:txBody>
      </p:sp>
      <p:sp>
        <p:nvSpPr>
          <p:cNvPr id="31" name="object 3">
            <a:extLst>
              <a:ext uri="{FF2B5EF4-FFF2-40B4-BE49-F238E27FC236}">
                <a16:creationId xmlns:a16="http://schemas.microsoft.com/office/drawing/2014/main" id="{34A16D43-7DA0-71EA-60E6-D73111B04536}"/>
              </a:ext>
            </a:extLst>
          </p:cNvPr>
          <p:cNvSpPr txBox="1"/>
          <p:nvPr userDrawn="1"/>
        </p:nvSpPr>
        <p:spPr>
          <a:xfrm>
            <a:off x="391082" y="342868"/>
            <a:ext cx="657860" cy="196215"/>
          </a:xfrm>
          <a:prstGeom prst="rect">
            <a:avLst/>
          </a:prstGeom>
        </p:spPr>
        <p:txBody>
          <a:bodyPr vert="horz" wrap="square" lIns="0" tIns="15240" rIns="0" bIns="0" rtlCol="0">
            <a:spAutoFit/>
          </a:bodyPr>
          <a:lstStyle/>
          <a:p>
            <a:pPr marL="12700">
              <a:lnSpc>
                <a:spcPct val="100000"/>
              </a:lnSpc>
              <a:spcBef>
                <a:spcPts val="120"/>
              </a:spcBef>
            </a:pPr>
            <a:r>
              <a:rPr sz="1100" b="1" spc="85" dirty="0">
                <a:solidFill>
                  <a:srgbClr val="005A6C"/>
                </a:solidFill>
                <a:latin typeface="Arial"/>
                <a:cs typeface="Arial"/>
              </a:rPr>
              <a:t>Chapter </a:t>
            </a:r>
            <a:endParaRPr sz="1100">
              <a:latin typeface="Arial"/>
              <a:cs typeface="Arial"/>
            </a:endParaRPr>
          </a:p>
        </p:txBody>
      </p:sp>
      <p:sp>
        <p:nvSpPr>
          <p:cNvPr id="32" name="object 4">
            <a:extLst>
              <a:ext uri="{FF2B5EF4-FFF2-40B4-BE49-F238E27FC236}">
                <a16:creationId xmlns:a16="http://schemas.microsoft.com/office/drawing/2014/main" id="{E1DABAFA-ACFF-9F2C-D890-87DA3B94B1D5}"/>
              </a:ext>
            </a:extLst>
          </p:cNvPr>
          <p:cNvSpPr txBox="1"/>
          <p:nvPr userDrawn="1"/>
        </p:nvSpPr>
        <p:spPr>
          <a:xfrm>
            <a:off x="1312509" y="303824"/>
            <a:ext cx="138430" cy="269240"/>
          </a:xfrm>
          <a:prstGeom prst="rect">
            <a:avLst/>
          </a:prstGeom>
        </p:spPr>
        <p:txBody>
          <a:bodyPr vert="horz" wrap="square" lIns="0" tIns="12700" rIns="0" bIns="0" rtlCol="0">
            <a:spAutoFit/>
          </a:bodyPr>
          <a:lstStyle/>
          <a:p>
            <a:pPr marL="12700">
              <a:lnSpc>
                <a:spcPct val="100000"/>
              </a:lnSpc>
              <a:spcBef>
                <a:spcPts val="100"/>
              </a:spcBef>
            </a:pPr>
            <a:r>
              <a:rPr sz="1600" b="1" spc="-50" dirty="0">
                <a:solidFill>
                  <a:srgbClr val="005A6C"/>
                </a:solidFill>
                <a:latin typeface="Arial"/>
                <a:cs typeface="Arial"/>
              </a:rPr>
              <a:t>4</a:t>
            </a:r>
            <a:endParaRPr sz="1600">
              <a:latin typeface="Arial"/>
              <a:cs typeface="Arial"/>
            </a:endParaRPr>
          </a:p>
        </p:txBody>
      </p:sp>
      <p:sp>
        <p:nvSpPr>
          <p:cNvPr id="33" name="object 5">
            <a:extLst>
              <a:ext uri="{FF2B5EF4-FFF2-40B4-BE49-F238E27FC236}">
                <a16:creationId xmlns:a16="http://schemas.microsoft.com/office/drawing/2014/main" id="{2BEDB8AC-E3F7-2C44-BC44-4AED76029F81}"/>
              </a:ext>
            </a:extLst>
          </p:cNvPr>
          <p:cNvSpPr txBox="1">
            <a:spLocks/>
          </p:cNvSpPr>
          <p:nvPr userDrawn="1"/>
        </p:nvSpPr>
        <p:spPr>
          <a:xfrm>
            <a:off x="359468" y="640072"/>
            <a:ext cx="5254948" cy="373820"/>
          </a:xfrm>
          <a:prstGeom prst="rect">
            <a:avLst/>
          </a:prstGeom>
        </p:spPr>
        <p:txBody>
          <a:bodyPr vert="horz" wrap="square" lIns="0" tIns="12065" rIns="0" bIns="0" rtlCol="0">
            <a:spAutoFit/>
          </a:bodyPr>
          <a:lstStyle>
            <a:lvl1pPr>
              <a:defRPr sz="2350" b="0" i="0">
                <a:latin typeface="Yu Gothic" panose="020B0400000000000000" pitchFamily="34" charset="-128"/>
                <a:ea typeface="Yu Gothic" panose="020B0400000000000000" pitchFamily="34" charset="-128"/>
                <a:cs typeface="+mj-cs"/>
              </a:defRPr>
            </a:lvl1pPr>
          </a:lstStyle>
          <a:p>
            <a:pPr marL="12700">
              <a:spcBef>
                <a:spcPts val="95"/>
              </a:spcBef>
            </a:pPr>
            <a:r>
              <a:rPr lang="ja-JP" altLang="en-US" b="1" spc="-5" dirty="0">
                <a:solidFill>
                  <a:srgbClr val="005870"/>
                </a:solidFill>
              </a:rPr>
              <a:t>両立に向けて職場で大切にしたいこと</a:t>
            </a:r>
          </a:p>
        </p:txBody>
      </p:sp>
      <p:sp>
        <p:nvSpPr>
          <p:cNvPr id="34" name="object 6">
            <a:extLst>
              <a:ext uri="{FF2B5EF4-FFF2-40B4-BE49-F238E27FC236}">
                <a16:creationId xmlns:a16="http://schemas.microsoft.com/office/drawing/2014/main" id="{648ACE9A-14D2-71C7-FEA4-297C01264554}"/>
              </a:ext>
            </a:extLst>
          </p:cNvPr>
          <p:cNvSpPr txBox="1"/>
          <p:nvPr userDrawn="1"/>
        </p:nvSpPr>
        <p:spPr>
          <a:xfrm>
            <a:off x="487945" y="1519043"/>
            <a:ext cx="6582409" cy="274434"/>
          </a:xfrm>
          <a:prstGeom prst="rect">
            <a:avLst/>
          </a:prstGeom>
        </p:spPr>
        <p:txBody>
          <a:bodyPr vert="horz" wrap="square" lIns="0" tIns="12700" rIns="0" bIns="0" rtlCol="0">
            <a:spAutoFit/>
          </a:bodyPr>
          <a:lstStyle/>
          <a:p>
            <a:pPr marL="15875">
              <a:lnSpc>
                <a:spcPct val="100000"/>
              </a:lnSpc>
              <a:spcBef>
                <a:spcPts val="100"/>
              </a:spcBef>
            </a:pPr>
            <a:r>
              <a:rPr sz="1700" b="1" spc="-10" dirty="0">
                <a:solidFill>
                  <a:srgbClr val="005A6C"/>
                </a:solidFill>
                <a:latin typeface="Yu Gothic" panose="020B0400000000000000" pitchFamily="34" charset="-128"/>
                <a:ea typeface="Yu Gothic" panose="020B0400000000000000" pitchFamily="34" charset="-128"/>
                <a:cs typeface="YuGothic Bold"/>
              </a:rPr>
              <a:t>がんと向き合う</a:t>
            </a:r>
            <a:endParaRPr sz="900">
              <a:latin typeface="Yu Gothic" panose="020B0400000000000000" pitchFamily="34" charset="-128"/>
              <a:ea typeface="Yu Gothic" panose="020B0400000000000000" pitchFamily="34" charset="-128"/>
              <a:cs typeface="Yu Gothic Pr6N M"/>
            </a:endParaRPr>
          </a:p>
        </p:txBody>
      </p:sp>
      <p:sp>
        <p:nvSpPr>
          <p:cNvPr id="35" name="object 7">
            <a:extLst>
              <a:ext uri="{FF2B5EF4-FFF2-40B4-BE49-F238E27FC236}">
                <a16:creationId xmlns:a16="http://schemas.microsoft.com/office/drawing/2014/main" id="{108E7380-9A21-A3D0-60F2-683C087F9C01}"/>
              </a:ext>
            </a:extLst>
          </p:cNvPr>
          <p:cNvSpPr txBox="1"/>
          <p:nvPr userDrawn="1"/>
        </p:nvSpPr>
        <p:spPr>
          <a:xfrm>
            <a:off x="491288" y="6443290"/>
            <a:ext cx="1888489" cy="284480"/>
          </a:xfrm>
          <a:prstGeom prst="rect">
            <a:avLst/>
          </a:prstGeom>
        </p:spPr>
        <p:txBody>
          <a:bodyPr vert="horz" wrap="square" lIns="0" tIns="12700" rIns="0" bIns="0" rtlCol="0">
            <a:spAutoFit/>
          </a:bodyPr>
          <a:lstStyle/>
          <a:p>
            <a:pPr marL="12700">
              <a:lnSpc>
                <a:spcPct val="100000"/>
              </a:lnSpc>
              <a:spcBef>
                <a:spcPts val="100"/>
              </a:spcBef>
            </a:pPr>
            <a:r>
              <a:rPr sz="1700" b="1" spc="-5" dirty="0">
                <a:solidFill>
                  <a:srgbClr val="005A6C"/>
                </a:solidFill>
                <a:latin typeface="Yu Gothic" panose="020B0400000000000000" pitchFamily="34" charset="-128"/>
                <a:ea typeface="Yu Gothic" panose="020B0400000000000000" pitchFamily="34" charset="-128"/>
                <a:cs typeface="YuGothic Bold"/>
              </a:rPr>
              <a:t>がん治療の  “特徴”</a:t>
            </a:r>
            <a:endParaRPr sz="1700" b="1">
              <a:latin typeface="Yu Gothic" panose="020B0400000000000000" pitchFamily="34" charset="-128"/>
              <a:ea typeface="Yu Gothic" panose="020B0400000000000000" pitchFamily="34" charset="-128"/>
              <a:cs typeface="YuGothic Bold"/>
            </a:endParaRPr>
          </a:p>
        </p:txBody>
      </p:sp>
      <p:sp>
        <p:nvSpPr>
          <p:cNvPr id="36" name="object 8">
            <a:extLst>
              <a:ext uri="{FF2B5EF4-FFF2-40B4-BE49-F238E27FC236}">
                <a16:creationId xmlns:a16="http://schemas.microsoft.com/office/drawing/2014/main" id="{7B915523-AF00-E555-D081-DFBCC573447D}"/>
              </a:ext>
            </a:extLst>
          </p:cNvPr>
          <p:cNvSpPr txBox="1"/>
          <p:nvPr userDrawn="1"/>
        </p:nvSpPr>
        <p:spPr>
          <a:xfrm>
            <a:off x="825884" y="3744112"/>
            <a:ext cx="2512695" cy="414729"/>
          </a:xfrm>
          <a:prstGeom prst="rect">
            <a:avLst/>
          </a:prstGeom>
        </p:spPr>
        <p:txBody>
          <a:bodyPr vert="horz" wrap="square" lIns="0" tIns="0" rIns="0" bIns="0" rtlCol="0">
            <a:spAutoFit/>
          </a:bodyPr>
          <a:lstStyle/>
          <a:p>
            <a:pPr marR="5080" indent="-195580" algn="ctr">
              <a:lnSpc>
                <a:spcPts val="1600"/>
              </a:lnSpc>
            </a:pPr>
            <a:r>
              <a:rPr sz="1200" b="1" spc="-5" dirty="0">
                <a:solidFill>
                  <a:srgbClr val="005A6C"/>
                </a:solidFill>
                <a:latin typeface="Yu Gothic" panose="020B0400000000000000" pitchFamily="34" charset="-128"/>
                <a:ea typeface="Yu Gothic" panose="020B0400000000000000" pitchFamily="34" charset="-128"/>
                <a:cs typeface="YuGothic Bold"/>
              </a:rPr>
              <a:t>がん治療と就労を両立するうえで、がん患者が困難を感じること</a:t>
            </a:r>
            <a:endParaRPr sz="1200" b="1">
              <a:latin typeface="Yu Gothic" panose="020B0400000000000000" pitchFamily="34" charset="-128"/>
              <a:ea typeface="Yu Gothic" panose="020B0400000000000000" pitchFamily="34" charset="-128"/>
              <a:cs typeface="YuGothic Bold"/>
            </a:endParaRPr>
          </a:p>
        </p:txBody>
      </p:sp>
      <p:sp>
        <p:nvSpPr>
          <p:cNvPr id="37" name="object 9">
            <a:extLst>
              <a:ext uri="{FF2B5EF4-FFF2-40B4-BE49-F238E27FC236}">
                <a16:creationId xmlns:a16="http://schemas.microsoft.com/office/drawing/2014/main" id="{74D90F15-1351-4D77-9D84-4420F1401F28}"/>
              </a:ext>
            </a:extLst>
          </p:cNvPr>
          <p:cNvSpPr txBox="1"/>
          <p:nvPr userDrawn="1"/>
        </p:nvSpPr>
        <p:spPr>
          <a:xfrm>
            <a:off x="504497" y="7104598"/>
            <a:ext cx="3121571" cy="184666"/>
          </a:xfrm>
          <a:prstGeom prst="rect">
            <a:avLst/>
          </a:prstGeom>
        </p:spPr>
        <p:txBody>
          <a:bodyPr vert="horz" wrap="square" lIns="0" tIns="0" rIns="0" bIns="0" rtlCol="0">
            <a:spAutoFit/>
          </a:bodyPr>
          <a:lstStyle/>
          <a:p>
            <a:pPr marL="12700" algn="ctr">
              <a:lnSpc>
                <a:spcPct val="100000"/>
              </a:lnSpc>
              <a:spcBef>
                <a:spcPts val="100"/>
              </a:spcBef>
            </a:pPr>
            <a:r>
              <a:rPr sz="1200" b="1" dirty="0">
                <a:solidFill>
                  <a:srgbClr val="F36F21"/>
                </a:solidFill>
                <a:latin typeface="Yu Gothic" panose="020B0400000000000000" pitchFamily="34" charset="-128"/>
                <a:ea typeface="Yu Gothic" panose="020B0400000000000000" pitchFamily="34" charset="-128"/>
                <a:cs typeface="YuGothic Bold"/>
              </a:rPr>
              <a:t>退院＝</a:t>
            </a:r>
            <a:r>
              <a:rPr sz="1200" b="1" spc="-10" dirty="0">
                <a:solidFill>
                  <a:srgbClr val="F36F21"/>
                </a:solidFill>
                <a:latin typeface="Yu Gothic" panose="020B0400000000000000" pitchFamily="34" charset="-128"/>
                <a:ea typeface="Yu Gothic" panose="020B0400000000000000" pitchFamily="34" charset="-128"/>
                <a:cs typeface="YuGothic Bold"/>
              </a:rPr>
              <a:t>完治ではありません</a:t>
            </a:r>
            <a:endParaRPr sz="1200" b="1">
              <a:latin typeface="Yu Gothic" panose="020B0400000000000000" pitchFamily="34" charset="-128"/>
              <a:ea typeface="Yu Gothic" panose="020B0400000000000000" pitchFamily="34" charset="-128"/>
              <a:cs typeface="YuGothic Bold"/>
            </a:endParaRPr>
          </a:p>
        </p:txBody>
      </p:sp>
      <p:sp>
        <p:nvSpPr>
          <p:cNvPr id="38" name="object 10">
            <a:extLst>
              <a:ext uri="{FF2B5EF4-FFF2-40B4-BE49-F238E27FC236}">
                <a16:creationId xmlns:a16="http://schemas.microsoft.com/office/drawing/2014/main" id="{BA5F9877-8FF2-C31D-A367-8416B814183E}"/>
              </a:ext>
            </a:extLst>
          </p:cNvPr>
          <p:cNvSpPr txBox="1"/>
          <p:nvPr userDrawn="1"/>
        </p:nvSpPr>
        <p:spPr>
          <a:xfrm>
            <a:off x="3920092" y="7526529"/>
            <a:ext cx="3127094" cy="526939"/>
          </a:xfrm>
          <a:prstGeom prst="rect">
            <a:avLst/>
          </a:prstGeom>
        </p:spPr>
        <p:txBody>
          <a:bodyPr vert="horz" wrap="square" lIns="0" tIns="0" rIns="0" bIns="0" rtlCol="0">
            <a:spAutoFit/>
          </a:bodyPr>
          <a:lstStyle/>
          <a:p>
            <a:pPr marR="5080" algn="just">
              <a:lnSpc>
                <a:spcPts val="1400"/>
              </a:lnSpc>
            </a:pPr>
            <a:r>
              <a:rPr sz="920" spc="-100" dirty="0">
                <a:solidFill>
                  <a:srgbClr val="231F20"/>
                </a:solidFill>
                <a:latin typeface="Yu Gothic" panose="020B0400000000000000" pitchFamily="34" charset="-128"/>
                <a:ea typeface="Yu Gothic" panose="020B0400000000000000" pitchFamily="34" charset="-128"/>
                <a:cs typeface="Yu Gothic Pr6N M"/>
              </a:rPr>
              <a:t>手術の内容によっては、術後は移動や重いものを持たないようにするなどの配慮も必要となります。副作用の影響で免疫力や体力が落ちることもあります。個々の状況に応じた配慮が必要です。</a:t>
            </a:r>
            <a:endParaRPr sz="920" spc="-100" dirty="0">
              <a:latin typeface="Yu Gothic" panose="020B0400000000000000" pitchFamily="34" charset="-128"/>
              <a:ea typeface="Yu Gothic" panose="020B0400000000000000" pitchFamily="34" charset="-128"/>
              <a:cs typeface="Yu Gothic Pr6N M"/>
            </a:endParaRPr>
          </a:p>
        </p:txBody>
      </p:sp>
      <p:sp>
        <p:nvSpPr>
          <p:cNvPr id="39" name="object 11">
            <a:extLst>
              <a:ext uri="{FF2B5EF4-FFF2-40B4-BE49-F238E27FC236}">
                <a16:creationId xmlns:a16="http://schemas.microsoft.com/office/drawing/2014/main" id="{E01C6ED0-28D0-9A05-7648-4A8C172F8586}"/>
              </a:ext>
            </a:extLst>
          </p:cNvPr>
          <p:cNvSpPr txBox="1"/>
          <p:nvPr userDrawn="1"/>
        </p:nvSpPr>
        <p:spPr>
          <a:xfrm>
            <a:off x="530709" y="8861357"/>
            <a:ext cx="3148965" cy="886012"/>
          </a:xfrm>
          <a:prstGeom prst="rect">
            <a:avLst/>
          </a:prstGeom>
        </p:spPr>
        <p:txBody>
          <a:bodyPr vert="horz" wrap="square" lIns="0" tIns="0" rIns="0" bIns="0" rtlCol="0">
            <a:spAutoFit/>
          </a:bodyPr>
          <a:lstStyle/>
          <a:p>
            <a:pPr marR="5080" algn="just">
              <a:lnSpc>
                <a:spcPts val="1400"/>
              </a:lnSpc>
            </a:pPr>
            <a:r>
              <a:rPr sz="920" kern="400" spc="-80" dirty="0">
                <a:solidFill>
                  <a:srgbClr val="231F20"/>
                </a:solidFill>
                <a:latin typeface="Yu Gothic" panose="020B0400000000000000" pitchFamily="34" charset="-128"/>
                <a:ea typeface="Yu Gothic" panose="020B0400000000000000" pitchFamily="34" charset="-128"/>
                <a:cs typeface="Yu Gothic Pr6N M"/>
              </a:rPr>
              <a:t>化学療法や放射線治療により、様々な副作用が生じるものです。</a:t>
            </a:r>
            <a:r>
              <a:rPr sz="920" kern="400" spc="-60" dirty="0">
                <a:solidFill>
                  <a:srgbClr val="231F20"/>
                </a:solidFill>
                <a:latin typeface="Yu Gothic" panose="020B0400000000000000" pitchFamily="34" charset="-128"/>
                <a:ea typeface="Yu Gothic" panose="020B0400000000000000" pitchFamily="34" charset="-128"/>
                <a:cs typeface="Yu Gothic Pr6N M"/>
              </a:rPr>
              <a:t>倦怠感などにより、思うように働けないことが、大きなストレスになることもあります。周囲の人が気付きにくい副作用もありますし、予想より重い症状がでることもありますので、本人のみならず周囲も理解しておく必要があります。</a:t>
            </a:r>
            <a:endParaRPr sz="920" kern="400" spc="-60">
              <a:latin typeface="Yu Gothic" panose="020B0400000000000000" pitchFamily="34" charset="-128"/>
              <a:ea typeface="Yu Gothic" panose="020B0400000000000000" pitchFamily="34" charset="-128"/>
              <a:cs typeface="Yu Gothic Pr6N M"/>
            </a:endParaRPr>
          </a:p>
        </p:txBody>
      </p:sp>
      <p:sp>
        <p:nvSpPr>
          <p:cNvPr id="40" name="object 12">
            <a:extLst>
              <a:ext uri="{FF2B5EF4-FFF2-40B4-BE49-F238E27FC236}">
                <a16:creationId xmlns:a16="http://schemas.microsoft.com/office/drawing/2014/main" id="{380E0BF1-A252-43B7-9DD7-9D7322329C36}"/>
              </a:ext>
            </a:extLst>
          </p:cNvPr>
          <p:cNvSpPr txBox="1"/>
          <p:nvPr userDrawn="1"/>
        </p:nvSpPr>
        <p:spPr>
          <a:xfrm>
            <a:off x="512379" y="8432834"/>
            <a:ext cx="3105807" cy="184666"/>
          </a:xfrm>
          <a:prstGeom prst="rect">
            <a:avLst/>
          </a:prstGeom>
        </p:spPr>
        <p:txBody>
          <a:bodyPr vert="horz" wrap="square" lIns="0" tIns="0" rIns="0" bIns="0" rtlCol="0">
            <a:spAutoFit/>
          </a:bodyPr>
          <a:lstStyle/>
          <a:p>
            <a:pPr marL="12700" algn="ctr">
              <a:lnSpc>
                <a:spcPct val="100000"/>
              </a:lnSpc>
              <a:spcBef>
                <a:spcPts val="100"/>
              </a:spcBef>
            </a:pPr>
            <a:r>
              <a:rPr sz="1200" b="1" spc="-5" dirty="0">
                <a:solidFill>
                  <a:srgbClr val="F36F21"/>
                </a:solidFill>
                <a:latin typeface="Yu Gothic" panose="020B0400000000000000" pitchFamily="34" charset="-128"/>
                <a:ea typeface="Yu Gothic" panose="020B0400000000000000" pitchFamily="34" charset="-128"/>
                <a:cs typeface="YuGothic Bold"/>
              </a:rPr>
              <a:t>副作用</a:t>
            </a:r>
            <a:r>
              <a:rPr lang="ja-JP" altLang="en-US" sz="1200" b="1" spc="-5" dirty="0">
                <a:solidFill>
                  <a:srgbClr val="F36F21"/>
                </a:solidFill>
                <a:latin typeface="Yu Gothic" panose="020B0400000000000000" pitchFamily="34" charset="-128"/>
                <a:ea typeface="Yu Gothic" panose="020B0400000000000000" pitchFamily="34" charset="-128"/>
                <a:cs typeface="YuGothic Bold"/>
              </a:rPr>
              <a:t>など</a:t>
            </a:r>
            <a:r>
              <a:rPr sz="1200" b="1" spc="-5" dirty="0">
                <a:solidFill>
                  <a:srgbClr val="F36F21"/>
                </a:solidFill>
                <a:latin typeface="Yu Gothic" panose="020B0400000000000000" pitchFamily="34" charset="-128"/>
                <a:ea typeface="Yu Gothic" panose="020B0400000000000000" pitchFamily="34" charset="-128"/>
                <a:cs typeface="YuGothic Bold"/>
              </a:rPr>
              <a:t>の症状は個人差があります</a:t>
            </a:r>
            <a:endParaRPr sz="1200" b="1">
              <a:latin typeface="Yu Gothic" panose="020B0400000000000000" pitchFamily="34" charset="-128"/>
              <a:ea typeface="Yu Gothic" panose="020B0400000000000000" pitchFamily="34" charset="-128"/>
              <a:cs typeface="YuGothic Bold"/>
            </a:endParaRPr>
          </a:p>
        </p:txBody>
      </p:sp>
      <p:sp>
        <p:nvSpPr>
          <p:cNvPr id="41" name="object 13">
            <a:extLst>
              <a:ext uri="{FF2B5EF4-FFF2-40B4-BE49-F238E27FC236}">
                <a16:creationId xmlns:a16="http://schemas.microsoft.com/office/drawing/2014/main" id="{49B591AD-AA50-B1FB-533B-2756E4A795A9}"/>
              </a:ext>
            </a:extLst>
          </p:cNvPr>
          <p:cNvSpPr txBox="1"/>
          <p:nvPr userDrawn="1"/>
        </p:nvSpPr>
        <p:spPr>
          <a:xfrm>
            <a:off x="3920092" y="8862101"/>
            <a:ext cx="3132107" cy="706475"/>
          </a:xfrm>
          <a:prstGeom prst="rect">
            <a:avLst/>
          </a:prstGeom>
        </p:spPr>
        <p:txBody>
          <a:bodyPr vert="horz" wrap="square" lIns="0" tIns="0" rIns="0" bIns="0" rtlCol="0">
            <a:spAutoFit/>
          </a:bodyPr>
          <a:lstStyle/>
          <a:p>
            <a:pPr marR="5080" algn="just">
              <a:lnSpc>
                <a:spcPts val="1400"/>
              </a:lnSpc>
            </a:pPr>
            <a:r>
              <a:rPr sz="920" kern="400" spc="-40" dirty="0">
                <a:solidFill>
                  <a:srgbClr val="231F20"/>
                </a:solidFill>
                <a:latin typeface="Yu Gothic" panose="020B0400000000000000" pitchFamily="34" charset="-128"/>
                <a:ea typeface="Yu Gothic" panose="020B0400000000000000" pitchFamily="34" charset="-128"/>
                <a:cs typeface="Yu Gothic Pr6N M"/>
              </a:rPr>
              <a:t>治療が終わったからといって、精神的な負担が解消されるとは限りません。一旦治療が終わっても、再発の不安を抱きな</a:t>
            </a:r>
            <a:r>
              <a:rPr sz="920" kern="400" dirty="0">
                <a:solidFill>
                  <a:srgbClr val="231F20"/>
                </a:solidFill>
                <a:latin typeface="Yu Gothic" panose="020B0400000000000000" pitchFamily="34" charset="-128"/>
                <a:ea typeface="Yu Gothic" panose="020B0400000000000000" pitchFamily="34" charset="-128"/>
                <a:cs typeface="Yu Gothic Pr6N M"/>
              </a:rPr>
              <a:t>がら生活している人もおり、経過観察も長期に及びます。</a:t>
            </a:r>
            <a:r>
              <a:rPr sz="920" kern="400" spc="-80" dirty="0">
                <a:solidFill>
                  <a:srgbClr val="231F20"/>
                </a:solidFill>
                <a:latin typeface="Yu Gothic" panose="020B0400000000000000" pitchFamily="34" charset="-128"/>
                <a:ea typeface="Yu Gothic" panose="020B0400000000000000" pitchFamily="34" charset="-128"/>
                <a:cs typeface="Yu Gothic Pr6N M"/>
              </a:rPr>
              <a:t>がんは“長く付き合う病気”ということを理解しておきましょう。</a:t>
            </a:r>
            <a:endParaRPr sz="920" kern="400" spc="-80">
              <a:latin typeface="Yu Gothic" panose="020B0400000000000000" pitchFamily="34" charset="-128"/>
              <a:ea typeface="Yu Gothic" panose="020B0400000000000000" pitchFamily="34" charset="-128"/>
              <a:cs typeface="Yu Gothic Pr6N M"/>
            </a:endParaRPr>
          </a:p>
        </p:txBody>
      </p:sp>
      <p:sp>
        <p:nvSpPr>
          <p:cNvPr id="42" name="object 14">
            <a:extLst>
              <a:ext uri="{FF2B5EF4-FFF2-40B4-BE49-F238E27FC236}">
                <a16:creationId xmlns:a16="http://schemas.microsoft.com/office/drawing/2014/main" id="{B1E2DF6E-7C82-9EF2-8206-A7CEDCBAC163}"/>
              </a:ext>
            </a:extLst>
          </p:cNvPr>
          <p:cNvSpPr txBox="1"/>
          <p:nvPr userDrawn="1"/>
        </p:nvSpPr>
        <p:spPr>
          <a:xfrm>
            <a:off x="4344373" y="8432834"/>
            <a:ext cx="2349500" cy="184666"/>
          </a:xfrm>
          <a:prstGeom prst="rect">
            <a:avLst/>
          </a:prstGeom>
        </p:spPr>
        <p:txBody>
          <a:bodyPr vert="horz" wrap="square" lIns="0" tIns="0" rIns="0" bIns="0" rtlCol="0">
            <a:spAutoFit/>
          </a:bodyPr>
          <a:lstStyle/>
          <a:p>
            <a:pPr marL="12700" algn="ctr">
              <a:lnSpc>
                <a:spcPct val="100000"/>
              </a:lnSpc>
              <a:spcBef>
                <a:spcPts val="100"/>
              </a:spcBef>
            </a:pPr>
            <a:r>
              <a:rPr sz="1200" b="1" spc="20" dirty="0">
                <a:solidFill>
                  <a:srgbClr val="F36F21"/>
                </a:solidFill>
                <a:latin typeface="Yu Gothic" panose="020B0400000000000000" pitchFamily="34" charset="-128"/>
                <a:ea typeface="Yu Gothic" panose="020B0400000000000000" pitchFamily="34" charset="-128"/>
                <a:cs typeface="YuGothic Bold"/>
              </a:rPr>
              <a:t>がんは “長く付き合う” 病気です</a:t>
            </a:r>
            <a:endParaRPr sz="1200" b="1">
              <a:latin typeface="Yu Gothic" panose="020B0400000000000000" pitchFamily="34" charset="-128"/>
              <a:ea typeface="Yu Gothic" panose="020B0400000000000000" pitchFamily="34" charset="-128"/>
              <a:cs typeface="YuGothic Bold"/>
            </a:endParaRPr>
          </a:p>
        </p:txBody>
      </p:sp>
      <p:sp>
        <p:nvSpPr>
          <p:cNvPr id="43" name="object 15">
            <a:extLst>
              <a:ext uri="{FF2B5EF4-FFF2-40B4-BE49-F238E27FC236}">
                <a16:creationId xmlns:a16="http://schemas.microsoft.com/office/drawing/2014/main" id="{53066434-CC41-5239-A305-233350D7350F}"/>
              </a:ext>
            </a:extLst>
          </p:cNvPr>
          <p:cNvSpPr txBox="1"/>
          <p:nvPr userDrawn="1"/>
        </p:nvSpPr>
        <p:spPr>
          <a:xfrm>
            <a:off x="638441" y="4509221"/>
            <a:ext cx="880744" cy="182101"/>
          </a:xfrm>
          <a:prstGeom prst="rect">
            <a:avLst/>
          </a:prstGeom>
        </p:spPr>
        <p:txBody>
          <a:bodyPr vert="horz" wrap="square" lIns="0" tIns="12700" rIns="0" bIns="0" rtlCol="0">
            <a:spAutoFit/>
          </a:bodyPr>
          <a:lstStyle/>
          <a:p>
            <a:pPr marL="12700" algn="ctr">
              <a:lnSpc>
                <a:spcPct val="100000"/>
              </a:lnSpc>
              <a:spcBef>
                <a:spcPts val="100"/>
              </a:spcBef>
            </a:pPr>
            <a:r>
              <a:rPr sz="1100" b="1" spc="-10" dirty="0">
                <a:solidFill>
                  <a:srgbClr val="FFFFFF"/>
                </a:solidFill>
                <a:latin typeface="Yu Gothic" panose="020B0400000000000000" pitchFamily="34" charset="-128"/>
                <a:ea typeface="Yu Gothic" panose="020B0400000000000000" pitchFamily="34" charset="-128"/>
                <a:cs typeface="YuGothic Bold"/>
              </a:rPr>
              <a:t>経済的な問題</a:t>
            </a:r>
            <a:endParaRPr sz="1100" b="1">
              <a:latin typeface="Yu Gothic" panose="020B0400000000000000" pitchFamily="34" charset="-128"/>
              <a:ea typeface="Yu Gothic" panose="020B0400000000000000" pitchFamily="34" charset="-128"/>
              <a:cs typeface="YuGothic Bold"/>
            </a:endParaRPr>
          </a:p>
        </p:txBody>
      </p:sp>
      <p:sp>
        <p:nvSpPr>
          <p:cNvPr id="44" name="object 16">
            <a:extLst>
              <a:ext uri="{FF2B5EF4-FFF2-40B4-BE49-F238E27FC236}">
                <a16:creationId xmlns:a16="http://schemas.microsoft.com/office/drawing/2014/main" id="{0FFBA5E8-2217-7C24-0A9C-A71A7FBFD482}"/>
              </a:ext>
            </a:extLst>
          </p:cNvPr>
          <p:cNvSpPr txBox="1"/>
          <p:nvPr userDrawn="1"/>
        </p:nvSpPr>
        <p:spPr>
          <a:xfrm>
            <a:off x="1714078" y="5743901"/>
            <a:ext cx="1748789" cy="159018"/>
          </a:xfrm>
          <a:prstGeom prst="rect">
            <a:avLst/>
          </a:prstGeom>
        </p:spPr>
        <p:txBody>
          <a:bodyPr vert="horz" wrap="square" lIns="0" tIns="12700" rIns="0" bIns="0" rtlCol="0">
            <a:spAutoFit/>
          </a:bodyPr>
          <a:lstStyle/>
          <a:p>
            <a:pPr marL="12700">
              <a:lnSpc>
                <a:spcPct val="100000"/>
              </a:lnSpc>
              <a:spcBef>
                <a:spcPts val="100"/>
              </a:spcBef>
            </a:pPr>
            <a:r>
              <a:rPr sz="950" b="1" spc="-5" dirty="0">
                <a:solidFill>
                  <a:srgbClr val="005A6C"/>
                </a:solidFill>
                <a:latin typeface="Yu Gothic" panose="020B0400000000000000" pitchFamily="34" charset="-128"/>
                <a:ea typeface="Yu Gothic" panose="020B0400000000000000" pitchFamily="34" charset="-128"/>
                <a:cs typeface="YuGothic Bold"/>
              </a:rPr>
              <a:t>職場の理解・協力が得られない</a:t>
            </a:r>
            <a:endParaRPr sz="950" b="1">
              <a:latin typeface="Yu Gothic" panose="020B0400000000000000" pitchFamily="34" charset="-128"/>
              <a:ea typeface="Yu Gothic" panose="020B0400000000000000" pitchFamily="34" charset="-128"/>
              <a:cs typeface="YuGothic Bold"/>
            </a:endParaRPr>
          </a:p>
        </p:txBody>
      </p:sp>
      <p:sp>
        <p:nvSpPr>
          <p:cNvPr id="45" name="object 17">
            <a:extLst>
              <a:ext uri="{FF2B5EF4-FFF2-40B4-BE49-F238E27FC236}">
                <a16:creationId xmlns:a16="http://schemas.microsoft.com/office/drawing/2014/main" id="{EAF9FD6F-1473-E655-7710-27D1C03ABE82}"/>
              </a:ext>
            </a:extLst>
          </p:cNvPr>
          <p:cNvSpPr txBox="1"/>
          <p:nvPr userDrawn="1"/>
        </p:nvSpPr>
        <p:spPr>
          <a:xfrm>
            <a:off x="1714078" y="4504584"/>
            <a:ext cx="1871345" cy="159018"/>
          </a:xfrm>
          <a:prstGeom prst="rect">
            <a:avLst/>
          </a:prstGeom>
        </p:spPr>
        <p:txBody>
          <a:bodyPr vert="horz" wrap="square" lIns="0" tIns="12700" rIns="0" bIns="0" rtlCol="0">
            <a:spAutoFit/>
          </a:bodyPr>
          <a:lstStyle/>
          <a:p>
            <a:pPr marL="12700">
              <a:lnSpc>
                <a:spcPct val="100000"/>
              </a:lnSpc>
              <a:spcBef>
                <a:spcPts val="100"/>
              </a:spcBef>
            </a:pPr>
            <a:r>
              <a:rPr sz="950" b="1" spc="-5" dirty="0">
                <a:solidFill>
                  <a:srgbClr val="005A6C"/>
                </a:solidFill>
                <a:latin typeface="Yu Gothic" panose="020B0400000000000000" pitchFamily="34" charset="-128"/>
                <a:ea typeface="Yu Gothic" panose="020B0400000000000000" pitchFamily="34" charset="-128"/>
                <a:cs typeface="YuGothic Bold"/>
              </a:rPr>
              <a:t>治療費が高い、収入の減少</a:t>
            </a:r>
            <a:endParaRPr sz="950" b="1">
              <a:latin typeface="Yu Gothic" panose="020B0400000000000000" pitchFamily="34" charset="-128"/>
              <a:ea typeface="Yu Gothic" panose="020B0400000000000000" pitchFamily="34" charset="-128"/>
              <a:cs typeface="YuGothic Bold"/>
            </a:endParaRPr>
          </a:p>
        </p:txBody>
      </p:sp>
      <p:sp>
        <p:nvSpPr>
          <p:cNvPr id="46" name="object 18">
            <a:extLst>
              <a:ext uri="{FF2B5EF4-FFF2-40B4-BE49-F238E27FC236}">
                <a16:creationId xmlns:a16="http://schemas.microsoft.com/office/drawing/2014/main" id="{6CA0941C-F36A-AF63-45EC-2A7FD17C5108}"/>
              </a:ext>
            </a:extLst>
          </p:cNvPr>
          <p:cNvSpPr txBox="1"/>
          <p:nvPr userDrawn="1"/>
        </p:nvSpPr>
        <p:spPr>
          <a:xfrm>
            <a:off x="4523696" y="3744112"/>
            <a:ext cx="2046605" cy="401905"/>
          </a:xfrm>
          <a:prstGeom prst="rect">
            <a:avLst/>
          </a:prstGeom>
        </p:spPr>
        <p:txBody>
          <a:bodyPr vert="horz" wrap="square" lIns="0" tIns="0" rIns="0" bIns="0" rtlCol="0">
            <a:spAutoFit/>
          </a:bodyPr>
          <a:lstStyle/>
          <a:p>
            <a:pPr algn="ctr">
              <a:lnSpc>
                <a:spcPts val="1600"/>
              </a:lnSpc>
            </a:pPr>
            <a:r>
              <a:rPr sz="1200" b="1" spc="-10" dirty="0">
                <a:solidFill>
                  <a:srgbClr val="005A6C"/>
                </a:solidFill>
                <a:latin typeface="Yu Gothic" panose="020B0400000000000000" pitchFamily="34" charset="-128"/>
                <a:ea typeface="Yu Gothic" panose="020B0400000000000000" pitchFamily="34" charset="-128"/>
                <a:cs typeface="YuGothic Bold"/>
              </a:rPr>
              <a:t>左記以外に、</a:t>
            </a:r>
            <a:endParaRPr sz="1200" b="1">
              <a:latin typeface="Yu Gothic" panose="020B0400000000000000" pitchFamily="34" charset="-128"/>
              <a:ea typeface="Yu Gothic" panose="020B0400000000000000" pitchFamily="34" charset="-128"/>
              <a:cs typeface="YuGothic Bold"/>
            </a:endParaRPr>
          </a:p>
          <a:p>
            <a:pPr algn="ctr">
              <a:lnSpc>
                <a:spcPts val="1600"/>
              </a:lnSpc>
            </a:pPr>
            <a:r>
              <a:rPr sz="1200" b="1" spc="-5" dirty="0">
                <a:solidFill>
                  <a:srgbClr val="005A6C"/>
                </a:solidFill>
                <a:latin typeface="Yu Gothic" panose="020B0400000000000000" pitchFamily="34" charset="-128"/>
                <a:ea typeface="Yu Gothic" panose="020B0400000000000000" pitchFamily="34" charset="-128"/>
                <a:cs typeface="YuGothic Bold"/>
              </a:rPr>
              <a:t>がん患者が抱える様々な悩み</a:t>
            </a:r>
            <a:endParaRPr sz="1200" b="1">
              <a:latin typeface="Yu Gothic" panose="020B0400000000000000" pitchFamily="34" charset="-128"/>
              <a:ea typeface="Yu Gothic" panose="020B0400000000000000" pitchFamily="34" charset="-128"/>
              <a:cs typeface="YuGothic Bold"/>
            </a:endParaRPr>
          </a:p>
        </p:txBody>
      </p:sp>
      <p:sp>
        <p:nvSpPr>
          <p:cNvPr id="47" name="object 21">
            <a:extLst>
              <a:ext uri="{FF2B5EF4-FFF2-40B4-BE49-F238E27FC236}">
                <a16:creationId xmlns:a16="http://schemas.microsoft.com/office/drawing/2014/main" id="{9366F647-2CB5-2B69-9843-0830A98114D8}"/>
              </a:ext>
            </a:extLst>
          </p:cNvPr>
          <p:cNvSpPr txBox="1"/>
          <p:nvPr userDrawn="1"/>
        </p:nvSpPr>
        <p:spPr>
          <a:xfrm>
            <a:off x="5202919" y="4504682"/>
            <a:ext cx="1625600" cy="159018"/>
          </a:xfrm>
          <a:prstGeom prst="rect">
            <a:avLst/>
          </a:prstGeom>
        </p:spPr>
        <p:txBody>
          <a:bodyPr vert="horz" wrap="square" lIns="0" tIns="12700" rIns="0" bIns="0" rtlCol="0">
            <a:spAutoFit/>
          </a:bodyPr>
          <a:lstStyle/>
          <a:p>
            <a:pPr marL="12700">
              <a:lnSpc>
                <a:spcPct val="100000"/>
              </a:lnSpc>
              <a:spcBef>
                <a:spcPts val="100"/>
              </a:spcBef>
            </a:pPr>
            <a:r>
              <a:rPr sz="950" b="1" spc="-5" dirty="0">
                <a:solidFill>
                  <a:srgbClr val="005A6C"/>
                </a:solidFill>
                <a:latin typeface="Yu Gothic" panose="020B0400000000000000" pitchFamily="34" charset="-128"/>
                <a:ea typeface="Yu Gothic" panose="020B0400000000000000" pitchFamily="34" charset="-128"/>
                <a:cs typeface="YuGothic Bold"/>
              </a:rPr>
              <a:t>体の痛み、倦怠感、不眠など</a:t>
            </a:r>
            <a:endParaRPr sz="950" b="1">
              <a:latin typeface="Yu Gothic" panose="020B0400000000000000" pitchFamily="34" charset="-128"/>
              <a:ea typeface="Yu Gothic" panose="020B0400000000000000" pitchFamily="34" charset="-128"/>
              <a:cs typeface="YuGothic Bold"/>
            </a:endParaRPr>
          </a:p>
        </p:txBody>
      </p:sp>
      <p:sp>
        <p:nvSpPr>
          <p:cNvPr id="48" name="object 6">
            <a:extLst>
              <a:ext uri="{FF2B5EF4-FFF2-40B4-BE49-F238E27FC236}">
                <a16:creationId xmlns:a16="http://schemas.microsoft.com/office/drawing/2014/main" id="{EC676F90-1C55-DB2F-9407-93B47C0DC99B}"/>
              </a:ext>
            </a:extLst>
          </p:cNvPr>
          <p:cNvSpPr txBox="1"/>
          <p:nvPr userDrawn="1"/>
        </p:nvSpPr>
        <p:spPr>
          <a:xfrm>
            <a:off x="487946" y="1974334"/>
            <a:ext cx="6565998" cy="1436740"/>
          </a:xfrm>
          <a:prstGeom prst="rect">
            <a:avLst/>
          </a:prstGeom>
        </p:spPr>
        <p:txBody>
          <a:bodyPr vert="horz" wrap="square" lIns="0" tIns="12700" rIns="0" bIns="0" rtlCol="0">
            <a:spAutoFit/>
          </a:bodyPr>
          <a:lstStyle/>
          <a:p>
            <a:pPr marR="5080" algn="just">
              <a:lnSpc>
                <a:spcPts val="1400"/>
              </a:lnSpc>
            </a:pPr>
            <a:r>
              <a:rPr sz="920" dirty="0">
                <a:solidFill>
                  <a:srgbClr val="231F20"/>
                </a:solidFill>
                <a:latin typeface="Yu Gothic" panose="020B0400000000000000" pitchFamily="34" charset="-128"/>
                <a:ea typeface="Yu Gothic" panose="020B0400000000000000" pitchFamily="34" charset="-128"/>
                <a:cs typeface="Yu Gothic Pr6N M"/>
              </a:rPr>
              <a:t>医療の進歩に伴い、がんにかかっても、治療をしながら働くことができるようになりました。がん治療も入院から外来通院にシフトするとともに、入院の場合も入院期間は短縮傾向にあります。がん患者にとって、仕事は治療や生活するうえで重要な意味をもつものであり、また、生きがいや意欲に通じるものでもあります。しかしながら、治療と仕事を両立するうえで、ハードルを感じている人も少なくありません。</a:t>
            </a:r>
            <a:endParaRPr sz="920" dirty="0">
              <a:latin typeface="Yu Gothic" panose="020B0400000000000000" pitchFamily="34" charset="-128"/>
              <a:ea typeface="Yu Gothic" panose="020B0400000000000000" pitchFamily="34" charset="-128"/>
              <a:cs typeface="Yu Gothic Pr6N M"/>
            </a:endParaRPr>
          </a:p>
          <a:p>
            <a:pPr algn="just">
              <a:lnSpc>
                <a:spcPts val="1400"/>
              </a:lnSpc>
            </a:pPr>
            <a:endParaRPr sz="920" dirty="0">
              <a:latin typeface="Yu Gothic" panose="020B0400000000000000" pitchFamily="34" charset="-128"/>
              <a:ea typeface="Yu Gothic" panose="020B0400000000000000" pitchFamily="34" charset="-128"/>
              <a:cs typeface="Yu Gothic Pr6N M"/>
            </a:endParaRPr>
          </a:p>
          <a:p>
            <a:pPr marR="6350" algn="just">
              <a:lnSpc>
                <a:spcPts val="1400"/>
              </a:lnSpc>
            </a:pPr>
            <a:r>
              <a:rPr sz="920" dirty="0">
                <a:solidFill>
                  <a:srgbClr val="231F20"/>
                </a:solidFill>
                <a:latin typeface="Yu Gothic" panose="020B0400000000000000" pitchFamily="34" charset="-128"/>
                <a:ea typeface="Yu Gothic" panose="020B0400000000000000" pitchFamily="34" charset="-128"/>
                <a:cs typeface="Yu Gothic Pr6N M"/>
              </a:rPr>
              <a:t>治療と仕事を両立させるためには、近くにいる上司や同僚の皆さんの支えが欠かせません。会社の一員として、誰もが安心して活躍し続けるために、がんという病気について正しく理解し、相談を受けたら相手の話に耳を傾け、両立のためのより良い環境をつくっていきましょう。</a:t>
            </a:r>
            <a:endParaRPr sz="920" dirty="0">
              <a:latin typeface="Yu Gothic" panose="020B0400000000000000" pitchFamily="34" charset="-128"/>
              <a:ea typeface="Yu Gothic" panose="020B0400000000000000" pitchFamily="34" charset="-128"/>
              <a:cs typeface="Yu Gothic Pr6N M"/>
            </a:endParaRPr>
          </a:p>
        </p:txBody>
      </p:sp>
      <p:sp>
        <p:nvSpPr>
          <p:cNvPr id="49" name="object 15">
            <a:extLst>
              <a:ext uri="{FF2B5EF4-FFF2-40B4-BE49-F238E27FC236}">
                <a16:creationId xmlns:a16="http://schemas.microsoft.com/office/drawing/2014/main" id="{DE376F3A-27F1-C43D-A620-D3660A8DBF87}"/>
              </a:ext>
            </a:extLst>
          </p:cNvPr>
          <p:cNvSpPr txBox="1"/>
          <p:nvPr userDrawn="1"/>
        </p:nvSpPr>
        <p:spPr>
          <a:xfrm>
            <a:off x="638441" y="4913149"/>
            <a:ext cx="880744" cy="182101"/>
          </a:xfrm>
          <a:prstGeom prst="rect">
            <a:avLst/>
          </a:prstGeom>
        </p:spPr>
        <p:txBody>
          <a:bodyPr vert="horz" wrap="square" lIns="0" tIns="12700" rIns="0" bIns="0" rtlCol="0">
            <a:spAutoFit/>
          </a:bodyPr>
          <a:lstStyle/>
          <a:p>
            <a:pPr marL="12700" algn="ctr">
              <a:lnSpc>
                <a:spcPct val="100000"/>
              </a:lnSpc>
              <a:spcBef>
                <a:spcPts val="100"/>
              </a:spcBef>
            </a:pPr>
            <a:r>
              <a:rPr lang="ja-JP" altLang="en-US" sz="1100" b="1" spc="-10" dirty="0">
                <a:solidFill>
                  <a:srgbClr val="FFFFFF"/>
                </a:solidFill>
                <a:latin typeface="Yu Gothic" panose="020B0400000000000000" pitchFamily="34" charset="-128"/>
                <a:ea typeface="Yu Gothic" panose="020B0400000000000000" pitchFamily="34" charset="-128"/>
                <a:cs typeface="YuGothic Bold"/>
              </a:rPr>
              <a:t>働き方の問題</a:t>
            </a:r>
            <a:endParaRPr sz="1100" b="1">
              <a:latin typeface="Yu Gothic" panose="020B0400000000000000" pitchFamily="34" charset="-128"/>
              <a:ea typeface="Yu Gothic" panose="020B0400000000000000" pitchFamily="34" charset="-128"/>
              <a:cs typeface="YuGothic Bold"/>
            </a:endParaRPr>
          </a:p>
        </p:txBody>
      </p:sp>
      <p:sp>
        <p:nvSpPr>
          <p:cNvPr id="50" name="object 15">
            <a:extLst>
              <a:ext uri="{FF2B5EF4-FFF2-40B4-BE49-F238E27FC236}">
                <a16:creationId xmlns:a16="http://schemas.microsoft.com/office/drawing/2014/main" id="{D5EE449D-B64E-0C85-325A-1A61986CA303}"/>
              </a:ext>
            </a:extLst>
          </p:cNvPr>
          <p:cNvSpPr txBox="1"/>
          <p:nvPr userDrawn="1"/>
        </p:nvSpPr>
        <p:spPr>
          <a:xfrm>
            <a:off x="638441" y="5325681"/>
            <a:ext cx="880744" cy="182101"/>
          </a:xfrm>
          <a:prstGeom prst="rect">
            <a:avLst/>
          </a:prstGeom>
        </p:spPr>
        <p:txBody>
          <a:bodyPr vert="horz" wrap="square" lIns="0" tIns="12700" rIns="0" bIns="0" rtlCol="0">
            <a:spAutoFit/>
          </a:bodyPr>
          <a:lstStyle/>
          <a:p>
            <a:pPr marL="12700" algn="ctr">
              <a:lnSpc>
                <a:spcPct val="100000"/>
              </a:lnSpc>
              <a:spcBef>
                <a:spcPts val="100"/>
              </a:spcBef>
            </a:pPr>
            <a:r>
              <a:rPr lang="ja-JP" altLang="en-US" sz="1100" b="1" spc="-10" dirty="0">
                <a:solidFill>
                  <a:srgbClr val="FFFFFF"/>
                </a:solidFill>
                <a:latin typeface="Yu Gothic" panose="020B0400000000000000" pitchFamily="34" charset="-128"/>
                <a:ea typeface="Yu Gothic" panose="020B0400000000000000" pitchFamily="34" charset="-128"/>
                <a:cs typeface="YuGothic Bold"/>
              </a:rPr>
              <a:t>相談先の問題</a:t>
            </a:r>
            <a:endParaRPr sz="1100" b="1">
              <a:latin typeface="Yu Gothic" panose="020B0400000000000000" pitchFamily="34" charset="-128"/>
              <a:ea typeface="Yu Gothic" panose="020B0400000000000000" pitchFamily="34" charset="-128"/>
              <a:cs typeface="YuGothic Bold"/>
            </a:endParaRPr>
          </a:p>
        </p:txBody>
      </p:sp>
      <p:sp>
        <p:nvSpPr>
          <p:cNvPr id="51" name="object 15">
            <a:extLst>
              <a:ext uri="{FF2B5EF4-FFF2-40B4-BE49-F238E27FC236}">
                <a16:creationId xmlns:a16="http://schemas.microsoft.com/office/drawing/2014/main" id="{EA8D30F2-D4D0-513E-C4AC-4C75BB233B06}"/>
              </a:ext>
            </a:extLst>
          </p:cNvPr>
          <p:cNvSpPr txBox="1"/>
          <p:nvPr userDrawn="1"/>
        </p:nvSpPr>
        <p:spPr>
          <a:xfrm>
            <a:off x="630558" y="5738213"/>
            <a:ext cx="880744" cy="182101"/>
          </a:xfrm>
          <a:prstGeom prst="rect">
            <a:avLst/>
          </a:prstGeom>
        </p:spPr>
        <p:txBody>
          <a:bodyPr vert="horz" wrap="square" lIns="0" tIns="12700" rIns="0" bIns="0" rtlCol="0">
            <a:spAutoFit/>
          </a:bodyPr>
          <a:lstStyle/>
          <a:p>
            <a:pPr marL="12700" algn="ctr">
              <a:lnSpc>
                <a:spcPct val="100000"/>
              </a:lnSpc>
              <a:spcBef>
                <a:spcPts val="100"/>
              </a:spcBef>
            </a:pPr>
            <a:r>
              <a:rPr lang="ja-JP" altLang="en-US" sz="1100" b="1" spc="-10" dirty="0">
                <a:solidFill>
                  <a:srgbClr val="FFFFFF"/>
                </a:solidFill>
                <a:latin typeface="Yu Gothic" panose="020B0400000000000000" pitchFamily="34" charset="-128"/>
                <a:ea typeface="Yu Gothic" panose="020B0400000000000000" pitchFamily="34" charset="-128"/>
                <a:cs typeface="YuGothic Bold"/>
              </a:rPr>
              <a:t>職場の問題</a:t>
            </a:r>
            <a:endParaRPr sz="1100" b="1">
              <a:latin typeface="Yu Gothic" panose="020B0400000000000000" pitchFamily="34" charset="-128"/>
              <a:ea typeface="Yu Gothic" panose="020B0400000000000000" pitchFamily="34" charset="-128"/>
              <a:cs typeface="YuGothic Bold"/>
            </a:endParaRPr>
          </a:p>
        </p:txBody>
      </p:sp>
      <p:sp>
        <p:nvSpPr>
          <p:cNvPr id="52" name="object 15">
            <a:extLst>
              <a:ext uri="{FF2B5EF4-FFF2-40B4-BE49-F238E27FC236}">
                <a16:creationId xmlns:a16="http://schemas.microsoft.com/office/drawing/2014/main" id="{64A8EE4B-B1DB-E596-5A4A-7B387CD8363D}"/>
              </a:ext>
            </a:extLst>
          </p:cNvPr>
          <p:cNvSpPr txBox="1"/>
          <p:nvPr userDrawn="1"/>
        </p:nvSpPr>
        <p:spPr>
          <a:xfrm>
            <a:off x="4167133" y="4509221"/>
            <a:ext cx="880744" cy="182101"/>
          </a:xfrm>
          <a:prstGeom prst="rect">
            <a:avLst/>
          </a:prstGeom>
        </p:spPr>
        <p:txBody>
          <a:bodyPr vert="horz" wrap="square" lIns="0" tIns="12700" rIns="0" bIns="0" rtlCol="0">
            <a:spAutoFit/>
          </a:bodyPr>
          <a:lstStyle/>
          <a:p>
            <a:pPr marL="12700" algn="ctr">
              <a:lnSpc>
                <a:spcPct val="100000"/>
              </a:lnSpc>
              <a:spcBef>
                <a:spcPts val="100"/>
              </a:spcBef>
            </a:pPr>
            <a:r>
              <a:rPr lang="ja-JP" altLang="en-US" sz="1100" b="1" spc="-10" dirty="0">
                <a:solidFill>
                  <a:srgbClr val="FFFFFF"/>
                </a:solidFill>
                <a:latin typeface="Yu Gothic" panose="020B0400000000000000" pitchFamily="34" charset="-128"/>
                <a:ea typeface="Yu Gothic" panose="020B0400000000000000" pitchFamily="34" charset="-128"/>
                <a:cs typeface="YuGothic Bold"/>
              </a:rPr>
              <a:t>身体的苦痛</a:t>
            </a:r>
          </a:p>
        </p:txBody>
      </p:sp>
      <p:sp>
        <p:nvSpPr>
          <p:cNvPr id="53" name="object 15">
            <a:extLst>
              <a:ext uri="{FF2B5EF4-FFF2-40B4-BE49-F238E27FC236}">
                <a16:creationId xmlns:a16="http://schemas.microsoft.com/office/drawing/2014/main" id="{1B18E0BF-B1C3-13F0-D45A-38A0C9F49618}"/>
              </a:ext>
            </a:extLst>
          </p:cNvPr>
          <p:cNvSpPr txBox="1"/>
          <p:nvPr userDrawn="1"/>
        </p:nvSpPr>
        <p:spPr>
          <a:xfrm>
            <a:off x="4167133" y="4913149"/>
            <a:ext cx="880744" cy="182101"/>
          </a:xfrm>
          <a:prstGeom prst="rect">
            <a:avLst/>
          </a:prstGeom>
        </p:spPr>
        <p:txBody>
          <a:bodyPr vert="horz" wrap="square" lIns="0" tIns="12700" rIns="0" bIns="0" rtlCol="0">
            <a:spAutoFit/>
          </a:bodyPr>
          <a:lstStyle/>
          <a:p>
            <a:pPr marL="12700" algn="ctr">
              <a:lnSpc>
                <a:spcPct val="100000"/>
              </a:lnSpc>
              <a:spcBef>
                <a:spcPts val="100"/>
              </a:spcBef>
            </a:pPr>
            <a:r>
              <a:rPr lang="ja-JP" altLang="en-US" sz="1100" b="1" spc="-10" dirty="0">
                <a:solidFill>
                  <a:srgbClr val="FFFFFF"/>
                </a:solidFill>
                <a:latin typeface="Yu Gothic" panose="020B0400000000000000" pitchFamily="34" charset="-128"/>
                <a:ea typeface="Yu Gothic" panose="020B0400000000000000" pitchFamily="34" charset="-128"/>
                <a:cs typeface="YuGothic Bold"/>
              </a:rPr>
              <a:t>社会的苦痛</a:t>
            </a:r>
            <a:endParaRPr sz="1100" b="1">
              <a:latin typeface="Yu Gothic" panose="020B0400000000000000" pitchFamily="34" charset="-128"/>
              <a:ea typeface="Yu Gothic" panose="020B0400000000000000" pitchFamily="34" charset="-128"/>
              <a:cs typeface="YuGothic Bold"/>
            </a:endParaRPr>
          </a:p>
        </p:txBody>
      </p:sp>
      <p:sp>
        <p:nvSpPr>
          <p:cNvPr id="54" name="object 15">
            <a:extLst>
              <a:ext uri="{FF2B5EF4-FFF2-40B4-BE49-F238E27FC236}">
                <a16:creationId xmlns:a16="http://schemas.microsoft.com/office/drawing/2014/main" id="{BD8FC173-47E6-CAE5-FD0C-7E21E0B10E99}"/>
              </a:ext>
            </a:extLst>
          </p:cNvPr>
          <p:cNvSpPr txBox="1"/>
          <p:nvPr userDrawn="1"/>
        </p:nvSpPr>
        <p:spPr>
          <a:xfrm>
            <a:off x="4167133" y="5325681"/>
            <a:ext cx="880744" cy="182101"/>
          </a:xfrm>
          <a:prstGeom prst="rect">
            <a:avLst/>
          </a:prstGeom>
        </p:spPr>
        <p:txBody>
          <a:bodyPr vert="horz" wrap="square" lIns="0" tIns="12700" rIns="0" bIns="0" rtlCol="0">
            <a:spAutoFit/>
          </a:bodyPr>
          <a:lstStyle/>
          <a:p>
            <a:pPr marL="12700" algn="ctr">
              <a:lnSpc>
                <a:spcPct val="100000"/>
              </a:lnSpc>
              <a:spcBef>
                <a:spcPts val="100"/>
              </a:spcBef>
            </a:pPr>
            <a:r>
              <a:rPr lang="ja-JP" altLang="en-US" sz="1100" b="1" spc="-10" dirty="0">
                <a:solidFill>
                  <a:srgbClr val="FFFFFF"/>
                </a:solidFill>
                <a:latin typeface="Yu Gothic" panose="020B0400000000000000" pitchFamily="34" charset="-128"/>
                <a:ea typeface="Yu Gothic" panose="020B0400000000000000" pitchFamily="34" charset="-128"/>
                <a:cs typeface="YuGothic Bold"/>
              </a:rPr>
              <a:t>精神的苦痛</a:t>
            </a:r>
          </a:p>
        </p:txBody>
      </p:sp>
      <p:sp>
        <p:nvSpPr>
          <p:cNvPr id="55" name="object 17">
            <a:extLst>
              <a:ext uri="{FF2B5EF4-FFF2-40B4-BE49-F238E27FC236}">
                <a16:creationId xmlns:a16="http://schemas.microsoft.com/office/drawing/2014/main" id="{FA96AADA-5AFB-6E36-32E2-CD7B106899C8}"/>
              </a:ext>
            </a:extLst>
          </p:cNvPr>
          <p:cNvSpPr txBox="1"/>
          <p:nvPr userDrawn="1"/>
        </p:nvSpPr>
        <p:spPr>
          <a:xfrm>
            <a:off x="1714078" y="4852715"/>
            <a:ext cx="1871345" cy="305212"/>
          </a:xfrm>
          <a:prstGeom prst="rect">
            <a:avLst/>
          </a:prstGeom>
        </p:spPr>
        <p:txBody>
          <a:bodyPr vert="horz" wrap="square" lIns="0" tIns="12700" rIns="0" bIns="0" rtlCol="0">
            <a:spAutoFit/>
          </a:bodyPr>
          <a:lstStyle/>
          <a:p>
            <a:pPr marL="12700">
              <a:lnSpc>
                <a:spcPct val="100000"/>
              </a:lnSpc>
              <a:spcBef>
                <a:spcPts val="100"/>
              </a:spcBef>
            </a:pPr>
            <a:r>
              <a:rPr lang="ja-JP" altLang="en-US" sz="950" b="1" spc="-5" dirty="0">
                <a:solidFill>
                  <a:srgbClr val="005A6C"/>
                </a:solidFill>
                <a:latin typeface="Yu Gothic" panose="020B0400000000000000" pitchFamily="34" charset="-128"/>
                <a:ea typeface="Yu Gothic" panose="020B0400000000000000" pitchFamily="34" charset="-128"/>
                <a:cs typeface="YuGothic Bold"/>
              </a:rPr>
              <a:t>体調や治療の状況に応じた</a:t>
            </a:r>
            <a:br>
              <a:rPr lang="en-US" altLang="ja-JP" sz="950" b="1" spc="-5" dirty="0">
                <a:solidFill>
                  <a:srgbClr val="005A6C"/>
                </a:solidFill>
                <a:latin typeface="Yu Gothic" panose="020B0400000000000000" pitchFamily="34" charset="-128"/>
                <a:ea typeface="Yu Gothic" panose="020B0400000000000000" pitchFamily="34" charset="-128"/>
                <a:cs typeface="YuGothic Bold"/>
              </a:rPr>
            </a:br>
            <a:r>
              <a:rPr lang="ja-JP" altLang="en-US" sz="950" b="1" spc="-5" dirty="0">
                <a:solidFill>
                  <a:srgbClr val="005A6C"/>
                </a:solidFill>
                <a:latin typeface="Yu Gothic" panose="020B0400000000000000" pitchFamily="34" charset="-128"/>
                <a:ea typeface="Yu Gothic" panose="020B0400000000000000" pitchFamily="34" charset="-128"/>
                <a:cs typeface="YuGothic Bold"/>
              </a:rPr>
              <a:t>柔軟な勤務が難しい</a:t>
            </a:r>
            <a:endParaRPr sz="950" b="1">
              <a:latin typeface="Yu Gothic" panose="020B0400000000000000" pitchFamily="34" charset="-128"/>
              <a:ea typeface="Yu Gothic" panose="020B0400000000000000" pitchFamily="34" charset="-128"/>
              <a:cs typeface="YuGothic Bold"/>
            </a:endParaRPr>
          </a:p>
        </p:txBody>
      </p:sp>
      <p:sp>
        <p:nvSpPr>
          <p:cNvPr id="56" name="object 16">
            <a:extLst>
              <a:ext uri="{FF2B5EF4-FFF2-40B4-BE49-F238E27FC236}">
                <a16:creationId xmlns:a16="http://schemas.microsoft.com/office/drawing/2014/main" id="{EE99EA58-DA9C-2BF6-C708-1815B02CEB82}"/>
              </a:ext>
            </a:extLst>
          </p:cNvPr>
          <p:cNvSpPr txBox="1"/>
          <p:nvPr userDrawn="1"/>
        </p:nvSpPr>
        <p:spPr>
          <a:xfrm>
            <a:off x="1714078" y="5330934"/>
            <a:ext cx="1864694" cy="159018"/>
          </a:xfrm>
          <a:prstGeom prst="rect">
            <a:avLst/>
          </a:prstGeom>
        </p:spPr>
        <p:txBody>
          <a:bodyPr vert="horz" wrap="square" lIns="0" tIns="12700" rIns="0" bIns="0" rtlCol="0">
            <a:spAutoFit/>
          </a:bodyPr>
          <a:lstStyle/>
          <a:p>
            <a:pPr marL="12700">
              <a:lnSpc>
                <a:spcPct val="100000"/>
              </a:lnSpc>
              <a:spcBef>
                <a:spcPts val="100"/>
              </a:spcBef>
            </a:pPr>
            <a:r>
              <a:rPr lang="ja-JP" altLang="en-US" sz="950" b="1" spc="-5" dirty="0">
                <a:solidFill>
                  <a:srgbClr val="005A6C"/>
                </a:solidFill>
                <a:latin typeface="Yu Gothic" panose="020B0400000000000000" pitchFamily="34" charset="-128"/>
                <a:ea typeface="Yu Gothic" panose="020B0400000000000000" pitchFamily="34" charset="-128"/>
                <a:cs typeface="YuGothic Bold"/>
              </a:rPr>
              <a:t>誰に相談すればよいか分からない</a:t>
            </a:r>
            <a:endParaRPr sz="950" b="1">
              <a:latin typeface="Yu Gothic" panose="020B0400000000000000" pitchFamily="34" charset="-128"/>
              <a:ea typeface="Yu Gothic" panose="020B0400000000000000" pitchFamily="34" charset="-128"/>
              <a:cs typeface="YuGothic Bold"/>
            </a:endParaRPr>
          </a:p>
        </p:txBody>
      </p:sp>
      <p:sp>
        <p:nvSpPr>
          <p:cNvPr id="57" name="object 21">
            <a:extLst>
              <a:ext uri="{FF2B5EF4-FFF2-40B4-BE49-F238E27FC236}">
                <a16:creationId xmlns:a16="http://schemas.microsoft.com/office/drawing/2014/main" id="{42BC3704-7819-F013-90DD-52F2A448C830}"/>
              </a:ext>
            </a:extLst>
          </p:cNvPr>
          <p:cNvSpPr txBox="1"/>
          <p:nvPr userDrawn="1"/>
        </p:nvSpPr>
        <p:spPr>
          <a:xfrm>
            <a:off x="5202919" y="4913149"/>
            <a:ext cx="1852150" cy="159018"/>
          </a:xfrm>
          <a:prstGeom prst="rect">
            <a:avLst/>
          </a:prstGeom>
        </p:spPr>
        <p:txBody>
          <a:bodyPr vert="horz" wrap="square" lIns="0" tIns="12700" rIns="0" bIns="0" rtlCol="0">
            <a:spAutoFit/>
          </a:bodyPr>
          <a:lstStyle/>
          <a:p>
            <a:pPr marL="12700">
              <a:lnSpc>
                <a:spcPct val="100000"/>
              </a:lnSpc>
              <a:spcBef>
                <a:spcPts val="100"/>
              </a:spcBef>
            </a:pPr>
            <a:r>
              <a:rPr lang="ja-JP" altLang="en-US" sz="950" b="1" spc="-5" dirty="0">
                <a:solidFill>
                  <a:srgbClr val="005A6C"/>
                </a:solidFill>
                <a:latin typeface="Yu Gothic" panose="020B0400000000000000" pitchFamily="34" charset="-128"/>
                <a:ea typeface="Yu Gothic" panose="020B0400000000000000" pitchFamily="34" charset="-128"/>
                <a:cs typeface="YuGothic Bold"/>
              </a:rPr>
              <a:t>経済的な問題、仕事、家庭の問題</a:t>
            </a:r>
          </a:p>
        </p:txBody>
      </p:sp>
      <p:sp>
        <p:nvSpPr>
          <p:cNvPr id="58" name="object 21">
            <a:extLst>
              <a:ext uri="{FF2B5EF4-FFF2-40B4-BE49-F238E27FC236}">
                <a16:creationId xmlns:a16="http://schemas.microsoft.com/office/drawing/2014/main" id="{F69F0EE5-52C6-8F5B-A606-5EDA9E4853D4}"/>
              </a:ext>
            </a:extLst>
          </p:cNvPr>
          <p:cNvSpPr txBox="1"/>
          <p:nvPr userDrawn="1"/>
        </p:nvSpPr>
        <p:spPr>
          <a:xfrm>
            <a:off x="5202919" y="5270500"/>
            <a:ext cx="1852150" cy="305212"/>
          </a:xfrm>
          <a:prstGeom prst="rect">
            <a:avLst/>
          </a:prstGeom>
        </p:spPr>
        <p:txBody>
          <a:bodyPr vert="horz" wrap="square" lIns="0" tIns="12700" rIns="0" bIns="0" rtlCol="0">
            <a:spAutoFit/>
          </a:bodyPr>
          <a:lstStyle/>
          <a:p>
            <a:pPr marL="12700">
              <a:lnSpc>
                <a:spcPct val="100000"/>
              </a:lnSpc>
              <a:spcBef>
                <a:spcPts val="100"/>
              </a:spcBef>
            </a:pPr>
            <a:r>
              <a:rPr lang="ja-JP" altLang="en-US" sz="950" b="1" spc="-5" dirty="0">
                <a:solidFill>
                  <a:srgbClr val="005A6C"/>
                </a:solidFill>
                <a:latin typeface="Yu Gothic" panose="020B0400000000000000" pitchFamily="34" charset="-128"/>
                <a:ea typeface="Yu Gothic" panose="020B0400000000000000" pitchFamily="34" charset="-128"/>
                <a:cs typeface="YuGothic Bold"/>
              </a:rPr>
              <a:t>不安、いらだち、うつ状態、</a:t>
            </a:r>
            <a:br>
              <a:rPr lang="en-US" altLang="ja-JP" sz="950" b="1" spc="-5" dirty="0">
                <a:solidFill>
                  <a:srgbClr val="005A6C"/>
                </a:solidFill>
                <a:latin typeface="Yu Gothic" panose="020B0400000000000000" pitchFamily="34" charset="-128"/>
                <a:ea typeface="Yu Gothic" panose="020B0400000000000000" pitchFamily="34" charset="-128"/>
                <a:cs typeface="YuGothic Bold"/>
              </a:rPr>
            </a:br>
            <a:r>
              <a:rPr lang="ja-JP" altLang="en-US" sz="950" b="1" spc="-5" dirty="0">
                <a:solidFill>
                  <a:srgbClr val="005A6C"/>
                </a:solidFill>
                <a:latin typeface="Yu Gothic" panose="020B0400000000000000" pitchFamily="34" charset="-128"/>
                <a:ea typeface="Yu Gothic" panose="020B0400000000000000" pitchFamily="34" charset="-128"/>
                <a:cs typeface="YuGothic Bold"/>
              </a:rPr>
              <a:t>死への恐怖、自責の念など</a:t>
            </a:r>
          </a:p>
        </p:txBody>
      </p:sp>
      <p:sp>
        <p:nvSpPr>
          <p:cNvPr id="59" name="object 10">
            <a:extLst>
              <a:ext uri="{FF2B5EF4-FFF2-40B4-BE49-F238E27FC236}">
                <a16:creationId xmlns:a16="http://schemas.microsoft.com/office/drawing/2014/main" id="{11F6A424-CFBF-4F6B-005B-7B6289F7CBBD}"/>
              </a:ext>
            </a:extLst>
          </p:cNvPr>
          <p:cNvSpPr txBox="1"/>
          <p:nvPr userDrawn="1"/>
        </p:nvSpPr>
        <p:spPr>
          <a:xfrm>
            <a:off x="3896443" y="6994196"/>
            <a:ext cx="3168650" cy="414409"/>
          </a:xfrm>
          <a:prstGeom prst="rect">
            <a:avLst/>
          </a:prstGeom>
        </p:spPr>
        <p:txBody>
          <a:bodyPr vert="horz" wrap="square" lIns="0" tIns="0" rIns="0" bIns="0" rtlCol="0">
            <a:spAutoFit/>
          </a:bodyPr>
          <a:lstStyle/>
          <a:p>
            <a:pPr marL="611505" marR="294005" indent="-233679" algn="ctr">
              <a:lnSpc>
                <a:spcPct val="111100"/>
              </a:lnSpc>
              <a:spcBef>
                <a:spcPts val="100"/>
              </a:spcBef>
            </a:pPr>
            <a:r>
              <a:rPr sz="1200" b="1" spc="-5" dirty="0">
                <a:solidFill>
                  <a:srgbClr val="F36F21"/>
                </a:solidFill>
                <a:latin typeface="Yu Gothic" panose="020B0400000000000000" pitchFamily="34" charset="-128"/>
                <a:ea typeface="Yu Gothic" panose="020B0400000000000000" pitchFamily="34" charset="-128"/>
                <a:cs typeface="YuGothic Bold"/>
              </a:rPr>
              <a:t>治療終了後、体力が元に戻るまで</a:t>
            </a:r>
            <a:r>
              <a:rPr lang="ja-JP" altLang="en-US" sz="1200" b="1" spc="-5" dirty="0">
                <a:solidFill>
                  <a:srgbClr val="F36F21"/>
                </a:solidFill>
                <a:latin typeface="Yu Gothic" panose="020B0400000000000000" pitchFamily="34" charset="-128"/>
                <a:ea typeface="Yu Gothic" panose="020B0400000000000000" pitchFamily="34" charset="-128"/>
                <a:cs typeface="YuGothic Bold"/>
              </a:rPr>
              <a:t>に</a:t>
            </a:r>
            <a:endParaRPr lang="en-US" sz="1200" b="1" spc="-5" dirty="0">
              <a:solidFill>
                <a:srgbClr val="F36F21"/>
              </a:solidFill>
              <a:latin typeface="Yu Gothic" panose="020B0400000000000000" pitchFamily="34" charset="-128"/>
              <a:ea typeface="Yu Gothic" panose="020B0400000000000000" pitchFamily="34" charset="-128"/>
              <a:cs typeface="YuGothic Bold"/>
            </a:endParaRPr>
          </a:p>
          <a:p>
            <a:pPr marL="611505" marR="294005" indent="-233679" algn="ctr">
              <a:lnSpc>
                <a:spcPct val="111100"/>
              </a:lnSpc>
              <a:spcBef>
                <a:spcPts val="100"/>
              </a:spcBef>
            </a:pPr>
            <a:r>
              <a:rPr sz="1200" b="1" spc="-5" dirty="0">
                <a:solidFill>
                  <a:srgbClr val="F36F21"/>
                </a:solidFill>
                <a:latin typeface="Yu Gothic" panose="020B0400000000000000" pitchFamily="34" charset="-128"/>
                <a:ea typeface="Yu Gothic" panose="020B0400000000000000" pitchFamily="34" charset="-128"/>
                <a:cs typeface="YuGothic Bold"/>
              </a:rPr>
              <a:t>時間を要することがあります</a:t>
            </a:r>
            <a:endParaRPr sz="1200" b="1" dirty="0">
              <a:latin typeface="Yu Gothic" panose="020B0400000000000000" pitchFamily="34" charset="-128"/>
              <a:ea typeface="Yu Gothic" panose="020B0400000000000000" pitchFamily="34" charset="-128"/>
              <a:cs typeface="YuGothic Bold"/>
            </a:endParaRPr>
          </a:p>
        </p:txBody>
      </p:sp>
    </p:spTree>
    <p:extLst>
      <p:ext uri="{BB962C8B-B14F-4D97-AF65-F5344CB8AC3E}">
        <p14:creationId xmlns:p14="http://schemas.microsoft.com/office/powerpoint/2010/main" val="2627528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7_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3A54F70-EF4A-25D4-AD94-0D9152825424}"/>
              </a:ext>
            </a:extLst>
          </p:cNvPr>
          <p:cNvSpPr/>
          <p:nvPr userDrawn="1"/>
        </p:nvSpPr>
        <p:spPr>
          <a:xfrm>
            <a:off x="1" y="12"/>
            <a:ext cx="7560246" cy="288290"/>
          </a:xfrm>
          <a:custGeom>
            <a:avLst/>
            <a:gdLst/>
            <a:ahLst/>
            <a:cxnLst/>
            <a:rect l="l" t="t" r="r" b="b"/>
            <a:pathLst>
              <a:path w="3550284" h="288290">
                <a:moveTo>
                  <a:pt x="0" y="287997"/>
                </a:moveTo>
                <a:lnTo>
                  <a:pt x="3550030" y="287997"/>
                </a:lnTo>
                <a:lnTo>
                  <a:pt x="3550030" y="0"/>
                </a:lnTo>
                <a:lnTo>
                  <a:pt x="0" y="0"/>
                </a:lnTo>
                <a:lnTo>
                  <a:pt x="0" y="287997"/>
                </a:lnTo>
                <a:close/>
              </a:path>
            </a:pathLst>
          </a:custGeom>
          <a:solidFill>
            <a:srgbClr val="FFFFFF"/>
          </a:solidFill>
        </p:spPr>
        <p:txBody>
          <a:bodyPr wrap="square" lIns="0" tIns="0" rIns="0" bIns="0" rtlCol="0"/>
          <a:lstStyle/>
          <a:p>
            <a:endParaRPr/>
          </a:p>
        </p:txBody>
      </p:sp>
      <p:sp>
        <p:nvSpPr>
          <p:cNvPr id="6" name="bg object 17">
            <a:extLst>
              <a:ext uri="{FF2B5EF4-FFF2-40B4-BE49-F238E27FC236}">
                <a16:creationId xmlns:a16="http://schemas.microsoft.com/office/drawing/2014/main" id="{D5258C83-F4E8-9F09-D9B0-10EA43DCBDAC}"/>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sp>
        <p:nvSpPr>
          <p:cNvPr id="2" name="object 16">
            <a:extLst>
              <a:ext uri="{FF2B5EF4-FFF2-40B4-BE49-F238E27FC236}">
                <a16:creationId xmlns:a16="http://schemas.microsoft.com/office/drawing/2014/main" id="{ADE9AD48-C1F2-5270-4619-423864AA206C}"/>
              </a:ext>
            </a:extLst>
          </p:cNvPr>
          <p:cNvSpPr/>
          <p:nvPr userDrawn="1"/>
        </p:nvSpPr>
        <p:spPr>
          <a:xfrm>
            <a:off x="503999" y="6485255"/>
            <a:ext cx="2063750" cy="847725"/>
          </a:xfrm>
          <a:prstGeom prst="roundRect">
            <a:avLst>
              <a:gd name="adj" fmla="val 8006"/>
            </a:avLst>
          </a:prstGeom>
          <a:solidFill>
            <a:srgbClr val="E3F3EF"/>
          </a:solidFill>
          <a:ln w="17640">
            <a:solidFill>
              <a:srgbClr val="005A6C"/>
            </a:solidFill>
          </a:ln>
        </p:spPr>
        <p:txBody>
          <a:bodyPr wrap="square" lIns="0" tIns="0" rIns="0" bIns="0" rtlCol="0"/>
          <a:lstStyle/>
          <a:p>
            <a:endParaRPr/>
          </a:p>
        </p:txBody>
      </p:sp>
      <p:sp>
        <p:nvSpPr>
          <p:cNvPr id="3" name="object 16">
            <a:extLst>
              <a:ext uri="{FF2B5EF4-FFF2-40B4-BE49-F238E27FC236}">
                <a16:creationId xmlns:a16="http://schemas.microsoft.com/office/drawing/2014/main" id="{9C63C984-8DF2-5FAE-D472-3270E8FA5C50}"/>
              </a:ext>
            </a:extLst>
          </p:cNvPr>
          <p:cNvSpPr/>
          <p:nvPr userDrawn="1"/>
        </p:nvSpPr>
        <p:spPr>
          <a:xfrm>
            <a:off x="2748426" y="6485255"/>
            <a:ext cx="2063750" cy="847725"/>
          </a:xfrm>
          <a:prstGeom prst="roundRect">
            <a:avLst>
              <a:gd name="adj" fmla="val 8006"/>
            </a:avLst>
          </a:prstGeom>
          <a:solidFill>
            <a:srgbClr val="E3F3EF"/>
          </a:solidFill>
          <a:ln w="17640">
            <a:solidFill>
              <a:srgbClr val="005A6C"/>
            </a:solidFill>
          </a:ln>
        </p:spPr>
        <p:txBody>
          <a:bodyPr wrap="square" lIns="0" tIns="0" rIns="0" bIns="0" rtlCol="0"/>
          <a:lstStyle/>
          <a:p>
            <a:endParaRPr/>
          </a:p>
        </p:txBody>
      </p:sp>
      <p:sp>
        <p:nvSpPr>
          <p:cNvPr id="4" name="object 16">
            <a:extLst>
              <a:ext uri="{FF2B5EF4-FFF2-40B4-BE49-F238E27FC236}">
                <a16:creationId xmlns:a16="http://schemas.microsoft.com/office/drawing/2014/main" id="{90505D18-CB3D-D54F-BB3D-A46834099CC3}"/>
              </a:ext>
            </a:extLst>
          </p:cNvPr>
          <p:cNvSpPr/>
          <p:nvPr userDrawn="1"/>
        </p:nvSpPr>
        <p:spPr>
          <a:xfrm>
            <a:off x="4992852" y="6485255"/>
            <a:ext cx="2063750" cy="847725"/>
          </a:xfrm>
          <a:prstGeom prst="roundRect">
            <a:avLst>
              <a:gd name="adj" fmla="val 8006"/>
            </a:avLst>
          </a:prstGeom>
          <a:solidFill>
            <a:srgbClr val="E3F3EF"/>
          </a:solidFill>
          <a:ln w="17640">
            <a:solidFill>
              <a:srgbClr val="005A6C"/>
            </a:solidFill>
          </a:ln>
        </p:spPr>
        <p:txBody>
          <a:bodyPr wrap="square" lIns="0" tIns="0" rIns="0" bIns="0" rtlCol="0"/>
          <a:lstStyle/>
          <a:p>
            <a:endParaRPr/>
          </a:p>
        </p:txBody>
      </p:sp>
      <p:sp>
        <p:nvSpPr>
          <p:cNvPr id="7" name="1 つの角を丸めた四角形 6">
            <a:extLst>
              <a:ext uri="{FF2B5EF4-FFF2-40B4-BE49-F238E27FC236}">
                <a16:creationId xmlns:a16="http://schemas.microsoft.com/office/drawing/2014/main" id="{15A5CE37-68B9-3752-A553-86105A312850}"/>
              </a:ext>
            </a:extLst>
          </p:cNvPr>
          <p:cNvSpPr/>
          <p:nvPr userDrawn="1"/>
        </p:nvSpPr>
        <p:spPr>
          <a:xfrm rot="5400000">
            <a:off x="2234798" y="-2496585"/>
            <a:ext cx="1262818" cy="5971906"/>
          </a:xfrm>
          <a:prstGeom prst="round1Rect">
            <a:avLst/>
          </a:prstGeom>
          <a:solidFill>
            <a:srgbClr val="D7E47E"/>
          </a:solidFill>
          <a:ln w="25400">
            <a:solidFill>
              <a:srgbClr val="005971"/>
            </a:solidFill>
          </a:ln>
        </p:spPr>
        <p:txBody>
          <a:bodyPr wrap="square" lIns="0" tIns="0" rIns="0" bIns="0" rtlCol="0"/>
          <a:lstStyle/>
          <a:p>
            <a:endParaRPr lang="ja-JP" altLang="en-US"/>
          </a:p>
        </p:txBody>
      </p:sp>
      <p:grpSp>
        <p:nvGrpSpPr>
          <p:cNvPr id="8" name="object 2">
            <a:extLst>
              <a:ext uri="{FF2B5EF4-FFF2-40B4-BE49-F238E27FC236}">
                <a16:creationId xmlns:a16="http://schemas.microsoft.com/office/drawing/2014/main" id="{1515EEB8-607A-AC5D-A54D-1F3437DCB881}"/>
              </a:ext>
            </a:extLst>
          </p:cNvPr>
          <p:cNvGrpSpPr/>
          <p:nvPr userDrawn="1"/>
        </p:nvGrpSpPr>
        <p:grpSpPr>
          <a:xfrm>
            <a:off x="1177428" y="12"/>
            <a:ext cx="6383110" cy="540615"/>
            <a:chOff x="1177428" y="12"/>
            <a:chExt cx="6383110" cy="540615"/>
          </a:xfrm>
        </p:grpSpPr>
        <p:sp>
          <p:nvSpPr>
            <p:cNvPr id="9" name="object 3">
              <a:extLst>
                <a:ext uri="{FF2B5EF4-FFF2-40B4-BE49-F238E27FC236}">
                  <a16:creationId xmlns:a16="http://schemas.microsoft.com/office/drawing/2014/main" id="{E1B11C43-96F4-DE38-23AC-4CF9FB1F4F26}"/>
                </a:ext>
              </a:extLst>
            </p:cNvPr>
            <p:cNvSpPr/>
            <p:nvPr/>
          </p:nvSpPr>
          <p:spPr>
            <a:xfrm>
              <a:off x="5967323" y="12"/>
              <a:ext cx="1593215" cy="288290"/>
            </a:xfrm>
            <a:custGeom>
              <a:avLst/>
              <a:gdLst/>
              <a:ahLst/>
              <a:cxnLst/>
              <a:rect l="l" t="t" r="r" b="b"/>
              <a:pathLst>
                <a:path w="1593215" h="288290">
                  <a:moveTo>
                    <a:pt x="0" y="287997"/>
                  </a:moveTo>
                  <a:lnTo>
                    <a:pt x="1592668" y="287997"/>
                  </a:lnTo>
                  <a:lnTo>
                    <a:pt x="1592668" y="0"/>
                  </a:lnTo>
                  <a:lnTo>
                    <a:pt x="0" y="0"/>
                  </a:lnTo>
                  <a:lnTo>
                    <a:pt x="0" y="287997"/>
                  </a:lnTo>
                  <a:close/>
                </a:path>
              </a:pathLst>
            </a:custGeom>
            <a:solidFill>
              <a:srgbClr val="FFFFFF"/>
            </a:solidFill>
          </p:spPr>
          <p:txBody>
            <a:bodyPr wrap="square" lIns="0" tIns="0" rIns="0" bIns="0" rtlCol="0"/>
            <a:lstStyle/>
            <a:p>
              <a:endParaRPr/>
            </a:p>
          </p:txBody>
        </p:sp>
        <p:sp>
          <p:nvSpPr>
            <p:cNvPr id="10" name="object 6">
              <a:extLst>
                <a:ext uri="{FF2B5EF4-FFF2-40B4-BE49-F238E27FC236}">
                  <a16:creationId xmlns:a16="http://schemas.microsoft.com/office/drawing/2014/main" id="{DD188EF2-DC8B-7CED-1CEB-83E1A1643A75}"/>
                </a:ext>
              </a:extLst>
            </p:cNvPr>
            <p:cNvSpPr/>
            <p:nvPr/>
          </p:nvSpPr>
          <p:spPr>
            <a:xfrm>
              <a:off x="1177428" y="360922"/>
              <a:ext cx="0" cy="179705"/>
            </a:xfrm>
            <a:custGeom>
              <a:avLst/>
              <a:gdLst/>
              <a:ahLst/>
              <a:cxnLst/>
              <a:rect l="l" t="t" r="r" b="b"/>
              <a:pathLst>
                <a:path h="179704">
                  <a:moveTo>
                    <a:pt x="0" y="0"/>
                  </a:moveTo>
                  <a:lnTo>
                    <a:pt x="0" y="179463"/>
                  </a:lnTo>
                </a:path>
              </a:pathLst>
            </a:custGeom>
            <a:ln w="3276">
              <a:solidFill>
                <a:srgbClr val="005A6C"/>
              </a:solidFill>
            </a:ln>
          </p:spPr>
          <p:txBody>
            <a:bodyPr wrap="square" lIns="0" tIns="0" rIns="0" bIns="0" rtlCol="0"/>
            <a:lstStyle/>
            <a:p>
              <a:endParaRPr/>
            </a:p>
          </p:txBody>
        </p:sp>
      </p:grpSp>
      <p:sp>
        <p:nvSpPr>
          <p:cNvPr id="11" name="object 12">
            <a:extLst>
              <a:ext uri="{FF2B5EF4-FFF2-40B4-BE49-F238E27FC236}">
                <a16:creationId xmlns:a16="http://schemas.microsoft.com/office/drawing/2014/main" id="{0DE7CF04-DEA8-AD12-45B8-CB6F6B9E25AE}"/>
              </a:ext>
            </a:extLst>
          </p:cNvPr>
          <p:cNvSpPr/>
          <p:nvPr userDrawn="1"/>
        </p:nvSpPr>
        <p:spPr>
          <a:xfrm>
            <a:off x="374815" y="5635955"/>
            <a:ext cx="6810375" cy="332105"/>
          </a:xfrm>
          <a:prstGeom prst="roundRect">
            <a:avLst/>
          </a:prstGeom>
          <a:solidFill>
            <a:schemeClr val="bg1"/>
          </a:solidFill>
          <a:ln w="12700">
            <a:solidFill>
              <a:srgbClr val="005A6C"/>
            </a:solidFill>
          </a:ln>
        </p:spPr>
        <p:txBody>
          <a:bodyPr wrap="square" lIns="0" tIns="0" rIns="0" bIns="0" rtlCol="0"/>
          <a:lstStyle/>
          <a:p>
            <a:endParaRPr/>
          </a:p>
        </p:txBody>
      </p:sp>
      <p:grpSp>
        <p:nvGrpSpPr>
          <p:cNvPr id="12" name="object 23">
            <a:extLst>
              <a:ext uri="{FF2B5EF4-FFF2-40B4-BE49-F238E27FC236}">
                <a16:creationId xmlns:a16="http://schemas.microsoft.com/office/drawing/2014/main" id="{20C99E17-6314-DAAB-CE28-7D1C8344B73B}"/>
              </a:ext>
            </a:extLst>
          </p:cNvPr>
          <p:cNvGrpSpPr/>
          <p:nvPr userDrawn="1"/>
        </p:nvGrpSpPr>
        <p:grpSpPr>
          <a:xfrm>
            <a:off x="158894" y="7629018"/>
            <a:ext cx="6897370" cy="2144395"/>
            <a:chOff x="158894" y="7629018"/>
            <a:chExt cx="6897370" cy="2144395"/>
          </a:xfrm>
        </p:grpSpPr>
        <p:sp>
          <p:nvSpPr>
            <p:cNvPr id="13" name="object 24">
              <a:extLst>
                <a:ext uri="{FF2B5EF4-FFF2-40B4-BE49-F238E27FC236}">
                  <a16:creationId xmlns:a16="http://schemas.microsoft.com/office/drawing/2014/main" id="{0826CE2C-153D-E873-6A59-01DE25DF82FD}"/>
                </a:ext>
              </a:extLst>
            </p:cNvPr>
            <p:cNvSpPr/>
            <p:nvPr/>
          </p:nvSpPr>
          <p:spPr>
            <a:xfrm>
              <a:off x="504003" y="7764634"/>
              <a:ext cx="6552565" cy="2008505"/>
            </a:xfrm>
            <a:custGeom>
              <a:avLst/>
              <a:gdLst/>
              <a:ahLst/>
              <a:cxnLst/>
              <a:rect l="l" t="t" r="r" b="b"/>
              <a:pathLst>
                <a:path w="6552565" h="2008504">
                  <a:moveTo>
                    <a:pt x="6371996" y="0"/>
                  </a:moveTo>
                  <a:lnTo>
                    <a:pt x="179997" y="0"/>
                  </a:lnTo>
                  <a:lnTo>
                    <a:pt x="132144" y="6430"/>
                  </a:lnTo>
                  <a:lnTo>
                    <a:pt x="89146" y="24576"/>
                  </a:lnTo>
                  <a:lnTo>
                    <a:pt x="52717" y="52724"/>
                  </a:lnTo>
                  <a:lnTo>
                    <a:pt x="24573" y="89155"/>
                  </a:lnTo>
                  <a:lnTo>
                    <a:pt x="6429" y="132156"/>
                  </a:lnTo>
                  <a:lnTo>
                    <a:pt x="0" y="180009"/>
                  </a:lnTo>
                  <a:lnTo>
                    <a:pt x="0" y="1828431"/>
                  </a:lnTo>
                  <a:lnTo>
                    <a:pt x="6429" y="1876279"/>
                  </a:lnTo>
                  <a:lnTo>
                    <a:pt x="24573" y="1919276"/>
                  </a:lnTo>
                  <a:lnTo>
                    <a:pt x="52717" y="1955706"/>
                  </a:lnTo>
                  <a:lnTo>
                    <a:pt x="89146" y="1983852"/>
                  </a:lnTo>
                  <a:lnTo>
                    <a:pt x="132144" y="2001998"/>
                  </a:lnTo>
                  <a:lnTo>
                    <a:pt x="179997" y="2008428"/>
                  </a:lnTo>
                  <a:lnTo>
                    <a:pt x="6371996" y="2008428"/>
                  </a:lnTo>
                  <a:lnTo>
                    <a:pt x="6419848" y="2001998"/>
                  </a:lnTo>
                  <a:lnTo>
                    <a:pt x="6462847" y="1983852"/>
                  </a:lnTo>
                  <a:lnTo>
                    <a:pt x="6499275" y="1955706"/>
                  </a:lnTo>
                  <a:lnTo>
                    <a:pt x="6527419" y="1919276"/>
                  </a:lnTo>
                  <a:lnTo>
                    <a:pt x="6545564" y="1876279"/>
                  </a:lnTo>
                  <a:lnTo>
                    <a:pt x="6551993" y="1828431"/>
                  </a:lnTo>
                  <a:lnTo>
                    <a:pt x="6551993" y="180009"/>
                  </a:lnTo>
                  <a:lnTo>
                    <a:pt x="6545564" y="132156"/>
                  </a:lnTo>
                  <a:lnTo>
                    <a:pt x="6527419" y="89155"/>
                  </a:lnTo>
                  <a:lnTo>
                    <a:pt x="6499275" y="52724"/>
                  </a:lnTo>
                  <a:lnTo>
                    <a:pt x="6462847" y="24576"/>
                  </a:lnTo>
                  <a:lnTo>
                    <a:pt x="6419848" y="6430"/>
                  </a:lnTo>
                  <a:lnTo>
                    <a:pt x="6371996" y="0"/>
                  </a:lnTo>
                  <a:close/>
                </a:path>
              </a:pathLst>
            </a:custGeom>
            <a:solidFill>
              <a:srgbClr val="EB9C74"/>
            </a:solidFill>
          </p:spPr>
          <p:txBody>
            <a:bodyPr wrap="square" lIns="0" tIns="0" rIns="0" bIns="0" rtlCol="0"/>
            <a:lstStyle/>
            <a:p>
              <a:endParaRPr/>
            </a:p>
          </p:txBody>
        </p:sp>
        <p:sp>
          <p:nvSpPr>
            <p:cNvPr id="14" name="object 25">
              <a:extLst>
                <a:ext uri="{FF2B5EF4-FFF2-40B4-BE49-F238E27FC236}">
                  <a16:creationId xmlns:a16="http://schemas.microsoft.com/office/drawing/2014/main" id="{AA484FD2-34B0-EAF9-2ED6-5657A851DC5B}"/>
                </a:ext>
              </a:extLst>
            </p:cNvPr>
            <p:cNvSpPr/>
            <p:nvPr/>
          </p:nvSpPr>
          <p:spPr>
            <a:xfrm>
              <a:off x="171594" y="7641718"/>
              <a:ext cx="664845" cy="664845"/>
            </a:xfrm>
            <a:custGeom>
              <a:avLst/>
              <a:gdLst/>
              <a:ahLst/>
              <a:cxnLst/>
              <a:rect l="l" t="t" r="r" b="b"/>
              <a:pathLst>
                <a:path w="664844" h="664845">
                  <a:moveTo>
                    <a:pt x="332409" y="0"/>
                  </a:moveTo>
                  <a:lnTo>
                    <a:pt x="283287" y="3604"/>
                  </a:lnTo>
                  <a:lnTo>
                    <a:pt x="236403" y="14073"/>
                  </a:lnTo>
                  <a:lnTo>
                    <a:pt x="192271" y="30893"/>
                  </a:lnTo>
                  <a:lnTo>
                    <a:pt x="151406" y="53551"/>
                  </a:lnTo>
                  <a:lnTo>
                    <a:pt x="114321" y="81532"/>
                  </a:lnTo>
                  <a:lnTo>
                    <a:pt x="81532" y="114321"/>
                  </a:lnTo>
                  <a:lnTo>
                    <a:pt x="53551" y="151406"/>
                  </a:lnTo>
                  <a:lnTo>
                    <a:pt x="30893" y="192271"/>
                  </a:lnTo>
                  <a:lnTo>
                    <a:pt x="14073" y="236403"/>
                  </a:lnTo>
                  <a:lnTo>
                    <a:pt x="3604" y="283287"/>
                  </a:lnTo>
                  <a:lnTo>
                    <a:pt x="0" y="332409"/>
                  </a:lnTo>
                  <a:lnTo>
                    <a:pt x="3604" y="381532"/>
                  </a:lnTo>
                  <a:lnTo>
                    <a:pt x="14073" y="428416"/>
                  </a:lnTo>
                  <a:lnTo>
                    <a:pt x="30893" y="472548"/>
                  </a:lnTo>
                  <a:lnTo>
                    <a:pt x="53551" y="513413"/>
                  </a:lnTo>
                  <a:lnTo>
                    <a:pt x="81532" y="550497"/>
                  </a:lnTo>
                  <a:lnTo>
                    <a:pt x="114321" y="583287"/>
                  </a:lnTo>
                  <a:lnTo>
                    <a:pt x="151406" y="611267"/>
                  </a:lnTo>
                  <a:lnTo>
                    <a:pt x="192271" y="633925"/>
                  </a:lnTo>
                  <a:lnTo>
                    <a:pt x="236403" y="650746"/>
                  </a:lnTo>
                  <a:lnTo>
                    <a:pt x="283287" y="661215"/>
                  </a:lnTo>
                  <a:lnTo>
                    <a:pt x="332409" y="664819"/>
                  </a:lnTo>
                  <a:lnTo>
                    <a:pt x="381529" y="661215"/>
                  </a:lnTo>
                  <a:lnTo>
                    <a:pt x="428411" y="650746"/>
                  </a:lnTo>
                  <a:lnTo>
                    <a:pt x="472542" y="633925"/>
                  </a:lnTo>
                  <a:lnTo>
                    <a:pt x="513407" y="611267"/>
                  </a:lnTo>
                  <a:lnTo>
                    <a:pt x="550492" y="583287"/>
                  </a:lnTo>
                  <a:lnTo>
                    <a:pt x="583282" y="550497"/>
                  </a:lnTo>
                  <a:lnTo>
                    <a:pt x="611264" y="513413"/>
                  </a:lnTo>
                  <a:lnTo>
                    <a:pt x="633923" y="472548"/>
                  </a:lnTo>
                  <a:lnTo>
                    <a:pt x="650745" y="428416"/>
                  </a:lnTo>
                  <a:lnTo>
                    <a:pt x="661215" y="381532"/>
                  </a:lnTo>
                  <a:lnTo>
                    <a:pt x="664819" y="332409"/>
                  </a:lnTo>
                  <a:lnTo>
                    <a:pt x="661215" y="283287"/>
                  </a:lnTo>
                  <a:lnTo>
                    <a:pt x="650745" y="236403"/>
                  </a:lnTo>
                  <a:lnTo>
                    <a:pt x="633923" y="192271"/>
                  </a:lnTo>
                  <a:lnTo>
                    <a:pt x="611264" y="151406"/>
                  </a:lnTo>
                  <a:lnTo>
                    <a:pt x="583282" y="114321"/>
                  </a:lnTo>
                  <a:lnTo>
                    <a:pt x="550492" y="81532"/>
                  </a:lnTo>
                  <a:lnTo>
                    <a:pt x="513407" y="53551"/>
                  </a:lnTo>
                  <a:lnTo>
                    <a:pt x="472542" y="30893"/>
                  </a:lnTo>
                  <a:lnTo>
                    <a:pt x="428411" y="14073"/>
                  </a:lnTo>
                  <a:lnTo>
                    <a:pt x="381529" y="3604"/>
                  </a:lnTo>
                  <a:lnTo>
                    <a:pt x="332409" y="0"/>
                  </a:lnTo>
                  <a:close/>
                </a:path>
              </a:pathLst>
            </a:custGeom>
            <a:solidFill>
              <a:srgbClr val="D7E47E"/>
            </a:solidFill>
          </p:spPr>
          <p:txBody>
            <a:bodyPr wrap="square" lIns="0" tIns="0" rIns="0" bIns="0" rtlCol="0"/>
            <a:lstStyle/>
            <a:p>
              <a:endParaRPr/>
            </a:p>
          </p:txBody>
        </p:sp>
        <p:sp>
          <p:nvSpPr>
            <p:cNvPr id="15" name="object 26">
              <a:extLst>
                <a:ext uri="{FF2B5EF4-FFF2-40B4-BE49-F238E27FC236}">
                  <a16:creationId xmlns:a16="http://schemas.microsoft.com/office/drawing/2014/main" id="{C55D9AF3-46CA-1D49-F121-2B19679B00FD}"/>
                </a:ext>
              </a:extLst>
            </p:cNvPr>
            <p:cNvSpPr/>
            <p:nvPr/>
          </p:nvSpPr>
          <p:spPr>
            <a:xfrm>
              <a:off x="171594" y="7641718"/>
              <a:ext cx="664845" cy="664845"/>
            </a:xfrm>
            <a:custGeom>
              <a:avLst/>
              <a:gdLst/>
              <a:ahLst/>
              <a:cxnLst/>
              <a:rect l="l" t="t" r="r" b="b"/>
              <a:pathLst>
                <a:path w="664844" h="664845">
                  <a:moveTo>
                    <a:pt x="664819" y="332409"/>
                  </a:moveTo>
                  <a:lnTo>
                    <a:pt x="661215" y="283287"/>
                  </a:lnTo>
                  <a:lnTo>
                    <a:pt x="650745" y="236403"/>
                  </a:lnTo>
                  <a:lnTo>
                    <a:pt x="633923" y="192271"/>
                  </a:lnTo>
                  <a:lnTo>
                    <a:pt x="611264" y="151406"/>
                  </a:lnTo>
                  <a:lnTo>
                    <a:pt x="583282" y="114321"/>
                  </a:lnTo>
                  <a:lnTo>
                    <a:pt x="550492" y="81532"/>
                  </a:lnTo>
                  <a:lnTo>
                    <a:pt x="513407" y="53551"/>
                  </a:lnTo>
                  <a:lnTo>
                    <a:pt x="472542" y="30893"/>
                  </a:lnTo>
                  <a:lnTo>
                    <a:pt x="428411" y="14073"/>
                  </a:lnTo>
                  <a:lnTo>
                    <a:pt x="381529" y="3604"/>
                  </a:lnTo>
                  <a:lnTo>
                    <a:pt x="332409" y="0"/>
                  </a:lnTo>
                  <a:lnTo>
                    <a:pt x="283287" y="3604"/>
                  </a:lnTo>
                  <a:lnTo>
                    <a:pt x="236403" y="14073"/>
                  </a:lnTo>
                  <a:lnTo>
                    <a:pt x="192271" y="30893"/>
                  </a:lnTo>
                  <a:lnTo>
                    <a:pt x="151406" y="53551"/>
                  </a:lnTo>
                  <a:lnTo>
                    <a:pt x="114321" y="81532"/>
                  </a:lnTo>
                  <a:lnTo>
                    <a:pt x="81532" y="114321"/>
                  </a:lnTo>
                  <a:lnTo>
                    <a:pt x="53551" y="151406"/>
                  </a:lnTo>
                  <a:lnTo>
                    <a:pt x="30893" y="192271"/>
                  </a:lnTo>
                  <a:lnTo>
                    <a:pt x="14073" y="236403"/>
                  </a:lnTo>
                  <a:lnTo>
                    <a:pt x="3604" y="283287"/>
                  </a:lnTo>
                  <a:lnTo>
                    <a:pt x="0" y="332409"/>
                  </a:lnTo>
                  <a:lnTo>
                    <a:pt x="3604" y="381532"/>
                  </a:lnTo>
                  <a:lnTo>
                    <a:pt x="14073" y="428416"/>
                  </a:lnTo>
                  <a:lnTo>
                    <a:pt x="30893" y="472548"/>
                  </a:lnTo>
                  <a:lnTo>
                    <a:pt x="53551" y="513413"/>
                  </a:lnTo>
                  <a:lnTo>
                    <a:pt x="81532" y="550497"/>
                  </a:lnTo>
                  <a:lnTo>
                    <a:pt x="114321" y="583287"/>
                  </a:lnTo>
                  <a:lnTo>
                    <a:pt x="151406" y="611267"/>
                  </a:lnTo>
                  <a:lnTo>
                    <a:pt x="192271" y="633925"/>
                  </a:lnTo>
                  <a:lnTo>
                    <a:pt x="236403" y="650746"/>
                  </a:lnTo>
                  <a:lnTo>
                    <a:pt x="283287" y="661215"/>
                  </a:lnTo>
                  <a:lnTo>
                    <a:pt x="332409" y="664819"/>
                  </a:lnTo>
                  <a:lnTo>
                    <a:pt x="381529" y="661215"/>
                  </a:lnTo>
                  <a:lnTo>
                    <a:pt x="428411" y="650746"/>
                  </a:lnTo>
                  <a:lnTo>
                    <a:pt x="472542" y="633925"/>
                  </a:lnTo>
                  <a:lnTo>
                    <a:pt x="513407" y="611267"/>
                  </a:lnTo>
                  <a:lnTo>
                    <a:pt x="550492" y="583287"/>
                  </a:lnTo>
                  <a:lnTo>
                    <a:pt x="583282" y="550497"/>
                  </a:lnTo>
                  <a:lnTo>
                    <a:pt x="611264" y="513413"/>
                  </a:lnTo>
                  <a:lnTo>
                    <a:pt x="633923" y="472548"/>
                  </a:lnTo>
                  <a:lnTo>
                    <a:pt x="650745" y="428416"/>
                  </a:lnTo>
                  <a:lnTo>
                    <a:pt x="661215" y="381532"/>
                  </a:lnTo>
                  <a:lnTo>
                    <a:pt x="664819" y="332409"/>
                  </a:lnTo>
                  <a:close/>
                </a:path>
              </a:pathLst>
            </a:custGeom>
            <a:ln w="25400">
              <a:solidFill>
                <a:srgbClr val="005A6C"/>
              </a:solidFill>
            </a:ln>
          </p:spPr>
          <p:txBody>
            <a:bodyPr wrap="square" lIns="0" tIns="0" rIns="0" bIns="0" rtlCol="0"/>
            <a:lstStyle/>
            <a:p>
              <a:endParaRPr/>
            </a:p>
          </p:txBody>
        </p:sp>
        <p:sp>
          <p:nvSpPr>
            <p:cNvPr id="16" name="object 27">
              <a:extLst>
                <a:ext uri="{FF2B5EF4-FFF2-40B4-BE49-F238E27FC236}">
                  <a16:creationId xmlns:a16="http://schemas.microsoft.com/office/drawing/2014/main" id="{59D1D608-3514-3A28-98D3-2FF8354A3C98}"/>
                </a:ext>
              </a:extLst>
            </p:cNvPr>
            <p:cNvSpPr/>
            <p:nvPr/>
          </p:nvSpPr>
          <p:spPr>
            <a:xfrm>
              <a:off x="973678" y="8309455"/>
              <a:ext cx="19050" cy="0"/>
            </a:xfrm>
            <a:custGeom>
              <a:avLst/>
              <a:gdLst/>
              <a:ahLst/>
              <a:cxnLst/>
              <a:rect l="l" t="t" r="r" b="b"/>
              <a:pathLst>
                <a:path w="19050">
                  <a:moveTo>
                    <a:pt x="0" y="0"/>
                  </a:moveTo>
                  <a:lnTo>
                    <a:pt x="19050" y="0"/>
                  </a:lnTo>
                </a:path>
              </a:pathLst>
            </a:custGeom>
            <a:ln w="7620">
              <a:solidFill>
                <a:srgbClr val="FFFFFF"/>
              </a:solidFill>
            </a:ln>
          </p:spPr>
          <p:txBody>
            <a:bodyPr wrap="square" lIns="0" tIns="0" rIns="0" bIns="0" rtlCol="0"/>
            <a:lstStyle/>
            <a:p>
              <a:endParaRPr/>
            </a:p>
          </p:txBody>
        </p:sp>
        <p:sp>
          <p:nvSpPr>
            <p:cNvPr id="17" name="object 28">
              <a:extLst>
                <a:ext uri="{FF2B5EF4-FFF2-40B4-BE49-F238E27FC236}">
                  <a16:creationId xmlns:a16="http://schemas.microsoft.com/office/drawing/2014/main" id="{D513A12A-8167-844F-2BA7-DCD113758C2C}"/>
                </a:ext>
              </a:extLst>
            </p:cNvPr>
            <p:cNvSpPr/>
            <p:nvPr/>
          </p:nvSpPr>
          <p:spPr>
            <a:xfrm>
              <a:off x="1031165" y="8309455"/>
              <a:ext cx="3978275" cy="0"/>
            </a:xfrm>
            <a:custGeom>
              <a:avLst/>
              <a:gdLst/>
              <a:ahLst/>
              <a:cxnLst/>
              <a:rect l="l" t="t" r="r" b="b"/>
              <a:pathLst>
                <a:path w="3978275">
                  <a:moveTo>
                    <a:pt x="0" y="0"/>
                  </a:moveTo>
                  <a:lnTo>
                    <a:pt x="3978046" y="0"/>
                  </a:lnTo>
                </a:path>
              </a:pathLst>
            </a:custGeom>
            <a:ln w="7620">
              <a:solidFill>
                <a:srgbClr val="FFFFFF"/>
              </a:solidFill>
              <a:prstDash val="dash"/>
            </a:ln>
          </p:spPr>
          <p:txBody>
            <a:bodyPr wrap="square" lIns="0" tIns="0" rIns="0" bIns="0" rtlCol="0"/>
            <a:lstStyle/>
            <a:p>
              <a:endParaRPr/>
            </a:p>
          </p:txBody>
        </p:sp>
        <p:sp>
          <p:nvSpPr>
            <p:cNvPr id="18" name="object 29">
              <a:extLst>
                <a:ext uri="{FF2B5EF4-FFF2-40B4-BE49-F238E27FC236}">
                  <a16:creationId xmlns:a16="http://schemas.microsoft.com/office/drawing/2014/main" id="{10C29C17-ACEA-B847-0532-795BA8B1466D}"/>
                </a:ext>
              </a:extLst>
            </p:cNvPr>
            <p:cNvSpPr/>
            <p:nvPr/>
          </p:nvSpPr>
          <p:spPr>
            <a:xfrm>
              <a:off x="5028423" y="8309455"/>
              <a:ext cx="19050" cy="0"/>
            </a:xfrm>
            <a:custGeom>
              <a:avLst/>
              <a:gdLst/>
              <a:ahLst/>
              <a:cxnLst/>
              <a:rect l="l" t="t" r="r" b="b"/>
              <a:pathLst>
                <a:path w="19050">
                  <a:moveTo>
                    <a:pt x="0" y="0"/>
                  </a:moveTo>
                  <a:lnTo>
                    <a:pt x="19050" y="0"/>
                  </a:lnTo>
                </a:path>
              </a:pathLst>
            </a:custGeom>
            <a:ln w="7620">
              <a:solidFill>
                <a:srgbClr val="FFFFFF"/>
              </a:solidFill>
            </a:ln>
          </p:spPr>
          <p:txBody>
            <a:bodyPr wrap="square" lIns="0" tIns="0" rIns="0" bIns="0" rtlCol="0"/>
            <a:lstStyle/>
            <a:p>
              <a:endParaRPr/>
            </a:p>
          </p:txBody>
        </p:sp>
        <p:pic>
          <p:nvPicPr>
            <p:cNvPr id="19" name="object 30">
              <a:extLst>
                <a:ext uri="{FF2B5EF4-FFF2-40B4-BE49-F238E27FC236}">
                  <a16:creationId xmlns:a16="http://schemas.microsoft.com/office/drawing/2014/main" id="{D200535B-7BDC-2FBF-9A4D-A92770D75A79}"/>
                </a:ext>
              </a:extLst>
            </p:cNvPr>
            <p:cNvPicPr/>
            <p:nvPr/>
          </p:nvPicPr>
          <p:blipFill>
            <a:blip r:embed="rId2" cstate="print"/>
            <a:stretch>
              <a:fillRect/>
            </a:stretch>
          </p:blipFill>
          <p:spPr>
            <a:xfrm>
              <a:off x="5549517" y="7912617"/>
              <a:ext cx="1359152" cy="1707405"/>
            </a:xfrm>
            <a:prstGeom prst="rect">
              <a:avLst/>
            </a:prstGeom>
          </p:spPr>
        </p:pic>
      </p:grpSp>
      <p:sp>
        <p:nvSpPr>
          <p:cNvPr id="20" name="object 7">
            <a:extLst>
              <a:ext uri="{FF2B5EF4-FFF2-40B4-BE49-F238E27FC236}">
                <a16:creationId xmlns:a16="http://schemas.microsoft.com/office/drawing/2014/main" id="{FDB49FE4-595F-B358-DF9C-02CD94488C69}"/>
              </a:ext>
            </a:extLst>
          </p:cNvPr>
          <p:cNvSpPr txBox="1"/>
          <p:nvPr userDrawn="1"/>
        </p:nvSpPr>
        <p:spPr>
          <a:xfrm>
            <a:off x="5478279" y="6647564"/>
            <a:ext cx="1092200" cy="462915"/>
          </a:xfrm>
          <a:prstGeom prst="rect">
            <a:avLst/>
          </a:prstGeom>
        </p:spPr>
        <p:txBody>
          <a:bodyPr vert="horz" wrap="square" lIns="0" tIns="79375" rIns="0" bIns="0" rtlCol="0">
            <a:spAutoFit/>
          </a:bodyPr>
          <a:lstStyle/>
          <a:p>
            <a:pPr algn="ctr">
              <a:lnSpc>
                <a:spcPct val="100000"/>
              </a:lnSpc>
              <a:spcBef>
                <a:spcPts val="625"/>
              </a:spcBef>
            </a:pPr>
            <a:r>
              <a:rPr sz="1200" b="1" spc="-10" dirty="0">
                <a:solidFill>
                  <a:srgbClr val="005A6C"/>
                </a:solidFill>
                <a:latin typeface="Yu Gothic" panose="020B0400000000000000" pitchFamily="34" charset="-128"/>
                <a:ea typeface="Yu Gothic" panose="020B0400000000000000" pitchFamily="34" charset="-128"/>
                <a:cs typeface="YuGothic Bold"/>
              </a:rPr>
              <a:t>税に関する制度</a:t>
            </a:r>
            <a:endParaRPr sz="1200" b="1" dirty="0">
              <a:latin typeface="Yu Gothic" panose="020B0400000000000000" pitchFamily="34" charset="-128"/>
              <a:ea typeface="Yu Gothic" panose="020B0400000000000000" pitchFamily="34" charset="-128"/>
              <a:cs typeface="YuGothic Bold"/>
            </a:endParaRPr>
          </a:p>
          <a:p>
            <a:pPr algn="ctr">
              <a:lnSpc>
                <a:spcPct val="100000"/>
              </a:lnSpc>
              <a:spcBef>
                <a:spcPts val="395"/>
              </a:spcBef>
            </a:pPr>
            <a:r>
              <a:rPr sz="900" b="1" dirty="0">
                <a:solidFill>
                  <a:srgbClr val="005A6C"/>
                </a:solidFill>
                <a:latin typeface="Yu Gothic" panose="020B0400000000000000" pitchFamily="34" charset="-128"/>
                <a:ea typeface="Yu Gothic" panose="020B0400000000000000" pitchFamily="34" charset="-128"/>
                <a:cs typeface="YuGothic Bold"/>
              </a:rPr>
              <a:t>（医療費控除</a:t>
            </a:r>
            <a:r>
              <a:rPr sz="900" b="1" spc="-50" dirty="0">
                <a:solidFill>
                  <a:srgbClr val="005A6C"/>
                </a:solidFill>
                <a:latin typeface="Yu Gothic" panose="020B0400000000000000" pitchFamily="34" charset="-128"/>
                <a:ea typeface="Yu Gothic" panose="020B0400000000000000" pitchFamily="34" charset="-128"/>
                <a:cs typeface="YuGothic Bold"/>
              </a:rPr>
              <a:t>）</a:t>
            </a:r>
            <a:endParaRPr sz="900" b="1" dirty="0">
              <a:latin typeface="Yu Gothic" panose="020B0400000000000000" pitchFamily="34" charset="-128"/>
              <a:ea typeface="Yu Gothic" panose="020B0400000000000000" pitchFamily="34" charset="-128"/>
              <a:cs typeface="YuGothic Bold"/>
            </a:endParaRPr>
          </a:p>
        </p:txBody>
      </p:sp>
      <p:sp>
        <p:nvSpPr>
          <p:cNvPr id="21" name="object 8">
            <a:extLst>
              <a:ext uri="{FF2B5EF4-FFF2-40B4-BE49-F238E27FC236}">
                <a16:creationId xmlns:a16="http://schemas.microsoft.com/office/drawing/2014/main" id="{FE9B69C5-A6FB-EB52-6169-0C7D4B5403DA}"/>
              </a:ext>
            </a:extLst>
          </p:cNvPr>
          <p:cNvSpPr txBox="1"/>
          <p:nvPr userDrawn="1"/>
        </p:nvSpPr>
        <p:spPr>
          <a:xfrm>
            <a:off x="2741042" y="6647511"/>
            <a:ext cx="2082800" cy="454612"/>
          </a:xfrm>
          <a:prstGeom prst="rect">
            <a:avLst/>
          </a:prstGeom>
        </p:spPr>
        <p:txBody>
          <a:bodyPr vert="horz" wrap="square" lIns="0" tIns="79375" rIns="0" bIns="0" rtlCol="0">
            <a:spAutoFit/>
          </a:bodyPr>
          <a:lstStyle/>
          <a:p>
            <a:pPr algn="ctr">
              <a:lnSpc>
                <a:spcPct val="100000"/>
              </a:lnSpc>
              <a:spcBef>
                <a:spcPts val="625"/>
              </a:spcBef>
            </a:pPr>
            <a:r>
              <a:rPr sz="1200" b="1" spc="-10" dirty="0">
                <a:solidFill>
                  <a:srgbClr val="005A6C"/>
                </a:solidFill>
                <a:latin typeface="Yu Gothic" panose="020B0400000000000000" pitchFamily="34" charset="-128"/>
                <a:ea typeface="Yu Gothic" panose="020B0400000000000000" pitchFamily="34" charset="-128"/>
                <a:cs typeface="YuGothic Bold"/>
              </a:rPr>
              <a:t>民間の制度</a:t>
            </a:r>
            <a:endParaRPr sz="1200" b="1">
              <a:latin typeface="Yu Gothic" panose="020B0400000000000000" pitchFamily="34" charset="-128"/>
              <a:ea typeface="Yu Gothic" panose="020B0400000000000000" pitchFamily="34" charset="-128"/>
              <a:cs typeface="YuGothic Bold"/>
            </a:endParaRPr>
          </a:p>
          <a:p>
            <a:pPr algn="ctr">
              <a:lnSpc>
                <a:spcPct val="100000"/>
              </a:lnSpc>
              <a:spcBef>
                <a:spcPts val="400"/>
              </a:spcBef>
            </a:pPr>
            <a:r>
              <a:rPr sz="900" b="1" spc="-50" dirty="0">
                <a:solidFill>
                  <a:srgbClr val="005A6C"/>
                </a:solidFill>
                <a:latin typeface="Yu Gothic" panose="020B0400000000000000" pitchFamily="34" charset="-128"/>
                <a:ea typeface="Yu Gothic" panose="020B0400000000000000" pitchFamily="34" charset="-128"/>
                <a:cs typeface="YuGothic Bold"/>
              </a:rPr>
              <a:t>（生命保険</a:t>
            </a:r>
            <a:r>
              <a:rPr lang="ja-JP" altLang="en-US" sz="900" b="1" spc="-50" dirty="0">
                <a:solidFill>
                  <a:srgbClr val="005A6C"/>
                </a:solidFill>
                <a:latin typeface="Yu Gothic" panose="020B0400000000000000" pitchFamily="34" charset="-128"/>
                <a:ea typeface="Yu Gothic" panose="020B0400000000000000" pitchFamily="34" charset="-128"/>
                <a:cs typeface="YuGothic Bold"/>
              </a:rPr>
              <a:t>など</a:t>
            </a:r>
            <a:r>
              <a:rPr sz="900" b="1" spc="-50" dirty="0">
                <a:solidFill>
                  <a:srgbClr val="005A6C"/>
                </a:solidFill>
                <a:latin typeface="Yu Gothic" panose="020B0400000000000000" pitchFamily="34" charset="-128"/>
                <a:ea typeface="Yu Gothic" panose="020B0400000000000000" pitchFamily="34" charset="-128"/>
                <a:cs typeface="YuGothic Bold"/>
              </a:rPr>
              <a:t>の保険金や貸付制度など）</a:t>
            </a:r>
            <a:endParaRPr sz="900" b="1" spc="-50">
              <a:latin typeface="Yu Gothic" panose="020B0400000000000000" pitchFamily="34" charset="-128"/>
              <a:ea typeface="Yu Gothic" panose="020B0400000000000000" pitchFamily="34" charset="-128"/>
              <a:cs typeface="YuGothic Bold"/>
            </a:endParaRPr>
          </a:p>
        </p:txBody>
      </p:sp>
      <p:sp>
        <p:nvSpPr>
          <p:cNvPr id="22" name="object 9">
            <a:extLst>
              <a:ext uri="{FF2B5EF4-FFF2-40B4-BE49-F238E27FC236}">
                <a16:creationId xmlns:a16="http://schemas.microsoft.com/office/drawing/2014/main" id="{09C26F2A-01A7-2355-C170-4E3D47201A5A}"/>
              </a:ext>
            </a:extLst>
          </p:cNvPr>
          <p:cNvSpPr txBox="1"/>
          <p:nvPr userDrawn="1"/>
        </p:nvSpPr>
        <p:spPr>
          <a:xfrm>
            <a:off x="760870" y="6647511"/>
            <a:ext cx="1549400" cy="462915"/>
          </a:xfrm>
          <a:prstGeom prst="rect">
            <a:avLst/>
          </a:prstGeom>
        </p:spPr>
        <p:txBody>
          <a:bodyPr vert="horz" wrap="square" lIns="0" tIns="79375" rIns="0" bIns="0" rtlCol="0">
            <a:spAutoFit/>
          </a:bodyPr>
          <a:lstStyle/>
          <a:p>
            <a:pPr algn="ctr">
              <a:lnSpc>
                <a:spcPct val="100000"/>
              </a:lnSpc>
              <a:spcBef>
                <a:spcPts val="625"/>
              </a:spcBef>
            </a:pPr>
            <a:r>
              <a:rPr sz="1200" b="1" spc="-5" dirty="0">
                <a:solidFill>
                  <a:srgbClr val="005A6C"/>
                </a:solidFill>
                <a:latin typeface="Yu Gothic" panose="020B0400000000000000" pitchFamily="34" charset="-128"/>
                <a:ea typeface="Yu Gothic" panose="020B0400000000000000" pitchFamily="34" charset="-128"/>
                <a:cs typeface="YuGothic Bold"/>
              </a:rPr>
              <a:t>公的年金に関する制度</a:t>
            </a:r>
            <a:endParaRPr sz="1200" b="1">
              <a:latin typeface="Yu Gothic" panose="020B0400000000000000" pitchFamily="34" charset="-128"/>
              <a:ea typeface="Yu Gothic" panose="020B0400000000000000" pitchFamily="34" charset="-128"/>
              <a:cs typeface="YuGothic Bold"/>
            </a:endParaRPr>
          </a:p>
          <a:p>
            <a:pPr algn="ctr">
              <a:lnSpc>
                <a:spcPct val="100000"/>
              </a:lnSpc>
              <a:spcBef>
                <a:spcPts val="400"/>
              </a:spcBef>
            </a:pPr>
            <a:r>
              <a:rPr sz="900" b="1" dirty="0">
                <a:solidFill>
                  <a:srgbClr val="005A6C"/>
                </a:solidFill>
                <a:latin typeface="Yu Gothic" panose="020B0400000000000000" pitchFamily="34" charset="-128"/>
                <a:ea typeface="Yu Gothic" panose="020B0400000000000000" pitchFamily="34" charset="-128"/>
                <a:cs typeface="YuGothic Bold"/>
              </a:rPr>
              <a:t>（障害年金など</a:t>
            </a:r>
            <a:r>
              <a:rPr sz="900" b="1" spc="-50" dirty="0">
                <a:solidFill>
                  <a:srgbClr val="005A6C"/>
                </a:solidFill>
                <a:latin typeface="Yu Gothic" panose="020B0400000000000000" pitchFamily="34" charset="-128"/>
                <a:ea typeface="Yu Gothic" panose="020B0400000000000000" pitchFamily="34" charset="-128"/>
                <a:cs typeface="YuGothic Bold"/>
              </a:rPr>
              <a:t>）</a:t>
            </a:r>
            <a:endParaRPr sz="900" b="1">
              <a:latin typeface="Yu Gothic" panose="020B0400000000000000" pitchFamily="34" charset="-128"/>
              <a:ea typeface="Yu Gothic" panose="020B0400000000000000" pitchFamily="34" charset="-128"/>
              <a:cs typeface="YuGothic Bold"/>
            </a:endParaRPr>
          </a:p>
        </p:txBody>
      </p:sp>
      <p:sp>
        <p:nvSpPr>
          <p:cNvPr id="23" name="object 10">
            <a:extLst>
              <a:ext uri="{FF2B5EF4-FFF2-40B4-BE49-F238E27FC236}">
                <a16:creationId xmlns:a16="http://schemas.microsoft.com/office/drawing/2014/main" id="{CE98FBA2-331A-C6A9-5465-8AC2C46EB387}"/>
              </a:ext>
            </a:extLst>
          </p:cNvPr>
          <p:cNvSpPr txBox="1"/>
          <p:nvPr userDrawn="1"/>
        </p:nvSpPr>
        <p:spPr>
          <a:xfrm>
            <a:off x="945207" y="7982663"/>
            <a:ext cx="1113790"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FFFFFF"/>
                </a:solidFill>
                <a:latin typeface="Yu Gothic" panose="020B0400000000000000" pitchFamily="34" charset="-128"/>
                <a:ea typeface="Yu Gothic" panose="020B0400000000000000" pitchFamily="34" charset="-128"/>
                <a:cs typeface="YuGothic Bold"/>
              </a:rPr>
              <a:t>がん制度ドック</a:t>
            </a:r>
            <a:endParaRPr sz="1200" b="1">
              <a:latin typeface="Yu Gothic" panose="020B0400000000000000" pitchFamily="34" charset="-128"/>
              <a:ea typeface="Yu Gothic" panose="020B0400000000000000" pitchFamily="34" charset="-128"/>
              <a:cs typeface="YuGothic Bold"/>
            </a:endParaRPr>
          </a:p>
        </p:txBody>
      </p:sp>
      <p:sp>
        <p:nvSpPr>
          <p:cNvPr id="24" name="object 11">
            <a:extLst>
              <a:ext uri="{FF2B5EF4-FFF2-40B4-BE49-F238E27FC236}">
                <a16:creationId xmlns:a16="http://schemas.microsoft.com/office/drawing/2014/main" id="{9602D948-B93B-FED2-6F63-E4A7B7444655}"/>
              </a:ext>
            </a:extLst>
          </p:cNvPr>
          <p:cNvSpPr txBox="1"/>
          <p:nvPr userDrawn="1"/>
        </p:nvSpPr>
        <p:spPr>
          <a:xfrm>
            <a:off x="259712" y="7764591"/>
            <a:ext cx="492125" cy="386715"/>
          </a:xfrm>
          <a:prstGeom prst="rect">
            <a:avLst/>
          </a:prstGeom>
        </p:spPr>
        <p:txBody>
          <a:bodyPr vert="horz" wrap="square" lIns="0" tIns="22860" rIns="0" bIns="0" rtlCol="0">
            <a:spAutoFit/>
          </a:bodyPr>
          <a:lstStyle/>
          <a:p>
            <a:pPr marL="12700" marR="5080" indent="77470">
              <a:lnSpc>
                <a:spcPts val="1400"/>
              </a:lnSpc>
              <a:spcBef>
                <a:spcPts val="180"/>
              </a:spcBef>
            </a:pPr>
            <a:r>
              <a:rPr sz="1200" b="1" spc="-25" dirty="0">
                <a:solidFill>
                  <a:srgbClr val="005A6C"/>
                </a:solidFill>
                <a:latin typeface="Yu Gothic" panose="020B0400000000000000" pitchFamily="34" charset="-128"/>
                <a:cs typeface="YuGothic Bold"/>
              </a:rPr>
              <a:t>活用</a:t>
            </a:r>
            <a:r>
              <a:rPr sz="1200" b="1" spc="-20" dirty="0">
                <a:solidFill>
                  <a:srgbClr val="005A6C"/>
                </a:solidFill>
                <a:latin typeface="Yu Gothic" panose="020B0400000000000000" pitchFamily="34" charset="-128"/>
                <a:cs typeface="YuGothic Bold"/>
              </a:rPr>
              <a:t>しよう</a:t>
            </a:r>
            <a:endParaRPr sz="1200" b="1">
              <a:latin typeface="Yu Gothic" panose="020B0400000000000000" pitchFamily="34" charset="-128"/>
              <a:cs typeface="YuGothic Bold"/>
            </a:endParaRPr>
          </a:p>
        </p:txBody>
      </p:sp>
      <p:sp>
        <p:nvSpPr>
          <p:cNvPr id="25" name="object 12">
            <a:extLst>
              <a:ext uri="{FF2B5EF4-FFF2-40B4-BE49-F238E27FC236}">
                <a16:creationId xmlns:a16="http://schemas.microsoft.com/office/drawing/2014/main" id="{A4554317-6119-C84F-1F82-437B460F8131}"/>
              </a:ext>
            </a:extLst>
          </p:cNvPr>
          <p:cNvSpPr txBox="1"/>
          <p:nvPr userDrawn="1"/>
        </p:nvSpPr>
        <p:spPr>
          <a:xfrm>
            <a:off x="975716" y="8369706"/>
            <a:ext cx="4085590" cy="1206484"/>
          </a:xfrm>
          <a:prstGeom prst="rect">
            <a:avLst/>
          </a:prstGeom>
        </p:spPr>
        <p:txBody>
          <a:bodyPr vert="horz" wrap="square" lIns="0" tIns="68580" rIns="0" bIns="0" rtlCol="0">
            <a:spAutoFit/>
          </a:bodyPr>
          <a:lstStyle/>
          <a:p>
            <a:pPr marL="12700">
              <a:lnSpc>
                <a:spcPct val="100000"/>
              </a:lnSpc>
              <a:spcBef>
                <a:spcPts val="540"/>
              </a:spcBef>
            </a:pPr>
            <a:r>
              <a:rPr sz="900" b="1" dirty="0">
                <a:solidFill>
                  <a:srgbClr val="FFFFFF"/>
                </a:solidFill>
                <a:latin typeface="Yu Gothic" panose="020B0400000000000000" pitchFamily="34" charset="-128"/>
                <a:ea typeface="Yu Gothic" panose="020B0400000000000000" pitchFamily="34" charset="-128"/>
                <a:cs typeface="YuGothic Bold"/>
              </a:rPr>
              <a:t>NPO法人がんと暮らしを考える会が提供する無料のサービスです</a:t>
            </a:r>
            <a:r>
              <a:rPr lang="ja-JP" altLang="en-US" sz="900" b="1" dirty="0">
                <a:solidFill>
                  <a:srgbClr val="FFFFFF"/>
                </a:solidFill>
                <a:latin typeface="Yu Gothic" panose="020B0400000000000000" pitchFamily="34" charset="-128"/>
                <a:ea typeface="Yu Gothic" panose="020B0400000000000000" pitchFamily="34" charset="-128"/>
                <a:cs typeface="YuGothic Bold"/>
              </a:rPr>
              <a:t>。</a:t>
            </a:r>
            <a:endParaRPr sz="900" b="1">
              <a:latin typeface="Yu Gothic" panose="020B0400000000000000" pitchFamily="34" charset="-128"/>
              <a:ea typeface="Yu Gothic" panose="020B0400000000000000" pitchFamily="34" charset="-128"/>
              <a:cs typeface="YuGothic Bold"/>
            </a:endParaRPr>
          </a:p>
          <a:p>
            <a:pPr marL="12700" marR="6350">
              <a:lnSpc>
                <a:spcPct val="145800"/>
              </a:lnSpc>
            </a:pPr>
            <a:r>
              <a:rPr sz="900" b="1" dirty="0">
                <a:solidFill>
                  <a:srgbClr val="FFFFFF"/>
                </a:solidFill>
                <a:latin typeface="Yu Gothic" panose="020B0400000000000000" pitchFamily="34" charset="-128"/>
                <a:ea typeface="Yu Gothic" panose="020B0400000000000000" pitchFamily="34" charset="-128"/>
                <a:cs typeface="YuGothic Bold"/>
              </a:rPr>
              <a:t>がん治療時に患者や家族が利用できる「公的な支援制度」や「民間の支援サービス」を検索できるWebサービスです</a:t>
            </a:r>
            <a:r>
              <a:rPr lang="ja-JP" altLang="en-US" sz="900" b="1" dirty="0">
                <a:solidFill>
                  <a:srgbClr val="FFFFFF"/>
                </a:solidFill>
                <a:latin typeface="Yu Gothic" panose="020B0400000000000000" pitchFamily="34" charset="-128"/>
                <a:ea typeface="Yu Gothic" panose="020B0400000000000000" pitchFamily="34" charset="-128"/>
                <a:cs typeface="YuGothic Bold"/>
              </a:rPr>
              <a:t>。</a:t>
            </a:r>
            <a:endParaRPr sz="900" b="1">
              <a:latin typeface="Yu Gothic" panose="020B0400000000000000" pitchFamily="34" charset="-128"/>
              <a:ea typeface="Yu Gothic" panose="020B0400000000000000" pitchFamily="34" charset="-128"/>
              <a:cs typeface="YuGothic Bold"/>
            </a:endParaRPr>
          </a:p>
          <a:p>
            <a:pPr marL="12700" marR="5080">
              <a:lnSpc>
                <a:spcPct val="145800"/>
              </a:lnSpc>
            </a:pPr>
            <a:r>
              <a:rPr sz="900" b="1" dirty="0">
                <a:solidFill>
                  <a:srgbClr val="FFFFFF"/>
                </a:solidFill>
                <a:latin typeface="Yu Gothic" panose="020B0400000000000000" pitchFamily="34" charset="-128"/>
                <a:ea typeface="Yu Gothic" panose="020B0400000000000000" pitchFamily="34" charset="-128"/>
                <a:cs typeface="YuGothic Bold"/>
              </a:rPr>
              <a:t>患者の年齢やがんの種類・治療状況などを入力すると、利用できるがん制度が一覧で表示されます</a:t>
            </a:r>
            <a:r>
              <a:rPr lang="ja-JP" altLang="en-US" sz="900" b="1" dirty="0">
                <a:solidFill>
                  <a:srgbClr val="FFFFFF"/>
                </a:solidFill>
                <a:latin typeface="Yu Gothic" panose="020B0400000000000000" pitchFamily="34" charset="-128"/>
                <a:ea typeface="Yu Gothic" panose="020B0400000000000000" pitchFamily="34" charset="-128"/>
                <a:cs typeface="YuGothic Bold"/>
              </a:rPr>
              <a:t>。</a:t>
            </a:r>
            <a:endParaRPr sz="900" b="1">
              <a:latin typeface="Yu Gothic" panose="020B0400000000000000" pitchFamily="34" charset="-128"/>
              <a:ea typeface="Yu Gothic" panose="020B0400000000000000" pitchFamily="34" charset="-128"/>
              <a:cs typeface="YuGothic Bold"/>
            </a:endParaRPr>
          </a:p>
          <a:p>
            <a:pPr marL="12700">
              <a:lnSpc>
                <a:spcPct val="100000"/>
              </a:lnSpc>
              <a:spcBef>
                <a:spcPts val="440"/>
              </a:spcBef>
            </a:pPr>
            <a:r>
              <a:rPr sz="900" b="1" dirty="0">
                <a:solidFill>
                  <a:srgbClr val="FFFFFF"/>
                </a:solidFill>
                <a:latin typeface="Yu Gothic" panose="020B0400000000000000" pitchFamily="34" charset="-128"/>
                <a:ea typeface="Yu Gothic" panose="020B0400000000000000" pitchFamily="34" charset="-128"/>
                <a:cs typeface="YuGothic Bold"/>
              </a:rPr>
              <a:t>各制度の詳細、申請窓口や利用方法が確認できます</a:t>
            </a:r>
            <a:r>
              <a:rPr lang="ja-JP" altLang="en-US" sz="900" b="1" dirty="0">
                <a:solidFill>
                  <a:srgbClr val="FFFFFF"/>
                </a:solidFill>
                <a:latin typeface="Yu Gothic" panose="020B0400000000000000" pitchFamily="34" charset="-128"/>
                <a:ea typeface="Yu Gothic" panose="020B0400000000000000" pitchFamily="34" charset="-128"/>
                <a:cs typeface="YuGothic Bold"/>
              </a:rPr>
              <a:t>。</a:t>
            </a:r>
            <a:endParaRPr sz="900" b="1">
              <a:latin typeface="Yu Gothic" panose="020B0400000000000000" pitchFamily="34" charset="-128"/>
              <a:ea typeface="Yu Gothic" panose="020B0400000000000000" pitchFamily="34" charset="-128"/>
              <a:cs typeface="YuGothic Bold"/>
            </a:endParaRPr>
          </a:p>
        </p:txBody>
      </p:sp>
      <p:sp>
        <p:nvSpPr>
          <p:cNvPr id="26" name="object 2">
            <a:extLst>
              <a:ext uri="{FF2B5EF4-FFF2-40B4-BE49-F238E27FC236}">
                <a16:creationId xmlns:a16="http://schemas.microsoft.com/office/drawing/2014/main" id="{1A4A6045-D5CC-9CB1-85BD-EA0069DE217A}"/>
              </a:ext>
            </a:extLst>
          </p:cNvPr>
          <p:cNvSpPr txBox="1"/>
          <p:nvPr userDrawn="1"/>
        </p:nvSpPr>
        <p:spPr>
          <a:xfrm>
            <a:off x="391088" y="342868"/>
            <a:ext cx="657860" cy="196215"/>
          </a:xfrm>
          <a:prstGeom prst="rect">
            <a:avLst/>
          </a:prstGeom>
        </p:spPr>
        <p:txBody>
          <a:bodyPr vert="horz" wrap="square" lIns="0" tIns="15240" rIns="0" bIns="0" rtlCol="0">
            <a:spAutoFit/>
          </a:bodyPr>
          <a:lstStyle/>
          <a:p>
            <a:pPr marL="12700">
              <a:lnSpc>
                <a:spcPct val="100000"/>
              </a:lnSpc>
              <a:spcBef>
                <a:spcPts val="120"/>
              </a:spcBef>
            </a:pPr>
            <a:r>
              <a:rPr sz="1100" b="1" spc="85" dirty="0">
                <a:solidFill>
                  <a:srgbClr val="005A6C"/>
                </a:solidFill>
                <a:latin typeface="Arial"/>
                <a:cs typeface="Arial"/>
              </a:rPr>
              <a:t>Chapter </a:t>
            </a:r>
            <a:endParaRPr sz="1100">
              <a:latin typeface="Arial"/>
              <a:cs typeface="Arial"/>
            </a:endParaRPr>
          </a:p>
        </p:txBody>
      </p:sp>
      <p:sp>
        <p:nvSpPr>
          <p:cNvPr id="27" name="object 3">
            <a:extLst>
              <a:ext uri="{FF2B5EF4-FFF2-40B4-BE49-F238E27FC236}">
                <a16:creationId xmlns:a16="http://schemas.microsoft.com/office/drawing/2014/main" id="{C80AF423-BD8E-083B-938E-AE6AE7DF2589}"/>
              </a:ext>
            </a:extLst>
          </p:cNvPr>
          <p:cNvSpPr txBox="1"/>
          <p:nvPr userDrawn="1"/>
        </p:nvSpPr>
        <p:spPr>
          <a:xfrm>
            <a:off x="1312515" y="303824"/>
            <a:ext cx="138430" cy="269240"/>
          </a:xfrm>
          <a:prstGeom prst="rect">
            <a:avLst/>
          </a:prstGeom>
        </p:spPr>
        <p:txBody>
          <a:bodyPr vert="horz" wrap="square" lIns="0" tIns="12700" rIns="0" bIns="0" rtlCol="0">
            <a:spAutoFit/>
          </a:bodyPr>
          <a:lstStyle/>
          <a:p>
            <a:pPr marL="12700">
              <a:lnSpc>
                <a:spcPct val="100000"/>
              </a:lnSpc>
              <a:spcBef>
                <a:spcPts val="100"/>
              </a:spcBef>
            </a:pPr>
            <a:r>
              <a:rPr sz="1600" b="1" spc="-50" dirty="0">
                <a:solidFill>
                  <a:srgbClr val="005A6C"/>
                </a:solidFill>
                <a:latin typeface="Arial"/>
                <a:cs typeface="Arial"/>
              </a:rPr>
              <a:t>3</a:t>
            </a:r>
            <a:endParaRPr sz="1600">
              <a:latin typeface="Arial"/>
              <a:cs typeface="Arial"/>
            </a:endParaRPr>
          </a:p>
        </p:txBody>
      </p:sp>
      <p:sp>
        <p:nvSpPr>
          <p:cNvPr id="28" name="object 5">
            <a:extLst>
              <a:ext uri="{FF2B5EF4-FFF2-40B4-BE49-F238E27FC236}">
                <a16:creationId xmlns:a16="http://schemas.microsoft.com/office/drawing/2014/main" id="{DBD74E92-3601-6A28-74A5-05092182161F}"/>
              </a:ext>
            </a:extLst>
          </p:cNvPr>
          <p:cNvSpPr txBox="1"/>
          <p:nvPr userDrawn="1"/>
        </p:nvSpPr>
        <p:spPr>
          <a:xfrm>
            <a:off x="491294" y="5699990"/>
            <a:ext cx="2750670"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spc="-5" dirty="0">
                <a:solidFill>
                  <a:srgbClr val="005A6C"/>
                </a:solidFill>
                <a:latin typeface="Yu Gothic" panose="020B0400000000000000" pitchFamily="34" charset="-128"/>
                <a:ea typeface="Yu Gothic" panose="020B0400000000000000" pitchFamily="34" charset="-128"/>
                <a:cs typeface="YuGothic Bold"/>
              </a:rPr>
              <a:t>公的な支援制度や民間の支援サービス</a:t>
            </a:r>
            <a:endParaRPr sz="900">
              <a:latin typeface="Yu Gothic" panose="020B0400000000000000" pitchFamily="34" charset="-128"/>
              <a:ea typeface="Yu Gothic" panose="020B0400000000000000" pitchFamily="34" charset="-128"/>
              <a:cs typeface="Yu Gothic Pr6N M"/>
            </a:endParaRPr>
          </a:p>
        </p:txBody>
      </p:sp>
      <p:sp>
        <p:nvSpPr>
          <p:cNvPr id="29" name="object 5">
            <a:extLst>
              <a:ext uri="{FF2B5EF4-FFF2-40B4-BE49-F238E27FC236}">
                <a16:creationId xmlns:a16="http://schemas.microsoft.com/office/drawing/2014/main" id="{BDA3C1B1-7E09-907F-AD6E-D7A39E29AC33}"/>
              </a:ext>
            </a:extLst>
          </p:cNvPr>
          <p:cNvSpPr txBox="1"/>
          <p:nvPr userDrawn="1"/>
        </p:nvSpPr>
        <p:spPr>
          <a:xfrm>
            <a:off x="515506" y="6083044"/>
            <a:ext cx="4878750" cy="154401"/>
          </a:xfrm>
          <a:prstGeom prst="rect">
            <a:avLst/>
          </a:prstGeom>
        </p:spPr>
        <p:txBody>
          <a:bodyPr vert="horz" wrap="square" lIns="0" tIns="12700" rIns="0" bIns="0" rtlCol="0">
            <a:spAutoFit/>
          </a:bodyPr>
          <a:lstStyle/>
          <a:p>
            <a:pPr>
              <a:lnSpc>
                <a:spcPct val="100000"/>
              </a:lnSpc>
            </a:pPr>
            <a:r>
              <a:rPr lang="ja-JP" altLang="en-US" sz="920" dirty="0">
                <a:solidFill>
                  <a:srgbClr val="231F20"/>
                </a:solidFill>
                <a:latin typeface="Yu Gothic" panose="020B0400000000000000" pitchFamily="34" charset="-128"/>
                <a:ea typeface="Yu Gothic" panose="020B0400000000000000" pitchFamily="34" charset="-128"/>
                <a:cs typeface="Yu Gothic Pr6N M"/>
              </a:rPr>
              <a:t>公的な支援制度や民間の支援サービスも活用しましょう。</a:t>
            </a:r>
          </a:p>
        </p:txBody>
      </p:sp>
      <p:sp>
        <p:nvSpPr>
          <p:cNvPr id="30" name="object 4">
            <a:extLst>
              <a:ext uri="{FF2B5EF4-FFF2-40B4-BE49-F238E27FC236}">
                <a16:creationId xmlns:a16="http://schemas.microsoft.com/office/drawing/2014/main" id="{71DE1359-6171-0B86-73EC-6A1115CBC59C}"/>
              </a:ext>
            </a:extLst>
          </p:cNvPr>
          <p:cNvSpPr txBox="1">
            <a:spLocks/>
          </p:cNvSpPr>
          <p:nvPr userDrawn="1"/>
        </p:nvSpPr>
        <p:spPr>
          <a:xfrm>
            <a:off x="359469" y="628201"/>
            <a:ext cx="5305431" cy="373820"/>
          </a:xfrm>
          <a:prstGeom prst="rect">
            <a:avLst/>
          </a:prstGeom>
        </p:spPr>
        <p:txBody>
          <a:bodyPr vert="horz" wrap="square" lIns="0" tIns="12065" rIns="0" bIns="0" rtlCol="0">
            <a:spAutoFit/>
          </a:bodyPr>
          <a:lstStyle>
            <a:lvl1pPr>
              <a:defRPr sz="2350" b="0" i="0">
                <a:latin typeface="Yu Gothic" panose="020B0400000000000000" pitchFamily="34" charset="-128"/>
                <a:ea typeface="Yu Gothic" panose="020B0400000000000000" pitchFamily="34" charset="-128"/>
                <a:cs typeface="+mj-cs"/>
              </a:defRPr>
            </a:lvl1pPr>
          </a:lstStyle>
          <a:p>
            <a:pPr marL="12700">
              <a:spcBef>
                <a:spcPts val="95"/>
              </a:spcBef>
            </a:pPr>
            <a:r>
              <a:rPr lang="ja-JP" altLang="en-US" b="1" spc="-5" dirty="0">
                <a:solidFill>
                  <a:srgbClr val="005870"/>
                </a:solidFill>
              </a:rPr>
              <a:t>治療と仕事の両立をサポートする制度</a:t>
            </a:r>
          </a:p>
        </p:txBody>
      </p:sp>
      <p:sp>
        <p:nvSpPr>
          <p:cNvPr id="31" name="object 2">
            <a:extLst>
              <a:ext uri="{FF2B5EF4-FFF2-40B4-BE49-F238E27FC236}">
                <a16:creationId xmlns:a16="http://schemas.microsoft.com/office/drawing/2014/main" id="{F3C4E86F-0D71-D392-204D-31141548B704}"/>
              </a:ext>
            </a:extLst>
          </p:cNvPr>
          <p:cNvSpPr txBox="1"/>
          <p:nvPr userDrawn="1"/>
        </p:nvSpPr>
        <p:spPr>
          <a:xfrm>
            <a:off x="292590" y="10402144"/>
            <a:ext cx="4912360" cy="120546"/>
          </a:xfrm>
          <a:prstGeom prst="rect">
            <a:avLst/>
          </a:prstGeom>
        </p:spPr>
        <p:txBody>
          <a:bodyPr vert="horz" wrap="square" lIns="0" tIns="12700" rIns="0" bIns="0" rtlCol="0">
            <a:spAutoFit/>
          </a:bodyPr>
          <a:lstStyle/>
          <a:p>
            <a:pPr marL="12700">
              <a:lnSpc>
                <a:spcPct val="100000"/>
              </a:lnSpc>
              <a:spcBef>
                <a:spcPts val="100"/>
              </a:spcBef>
            </a:pPr>
            <a:r>
              <a:rPr sz="700" spc="-50" baseline="0" dirty="0">
                <a:solidFill>
                  <a:srgbClr val="231F20"/>
                </a:solidFill>
                <a:latin typeface="Yu Gothic" panose="020B0400000000000000" pitchFamily="34" charset="-128"/>
                <a:ea typeface="Yu Gothic" panose="020B0400000000000000" pitchFamily="34" charset="-128"/>
                <a:cs typeface="Yu Gothic Pr6N M"/>
              </a:rPr>
              <a:t>本ハンドブックに掲載されている各種制度の適用については、細かい規程があります。詳細は各問い合わせ先にご確認ください。</a:t>
            </a:r>
            <a:endParaRPr sz="700" spc="-50" baseline="0" dirty="0">
              <a:latin typeface="Yu Gothic" panose="020B0400000000000000" pitchFamily="34" charset="-128"/>
              <a:ea typeface="Yu Gothic" panose="020B0400000000000000" pitchFamily="34" charset="-128"/>
              <a:cs typeface="Yu Gothic Pr6N M"/>
            </a:endParaRPr>
          </a:p>
        </p:txBody>
      </p:sp>
    </p:spTree>
    <p:extLst>
      <p:ext uri="{BB962C8B-B14F-4D97-AF65-F5344CB8AC3E}">
        <p14:creationId xmlns:p14="http://schemas.microsoft.com/office/powerpoint/2010/main" val="697577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6_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3A54F70-EF4A-25D4-AD94-0D9152825424}"/>
              </a:ext>
            </a:extLst>
          </p:cNvPr>
          <p:cNvSpPr/>
          <p:nvPr userDrawn="1"/>
        </p:nvSpPr>
        <p:spPr>
          <a:xfrm>
            <a:off x="1" y="12"/>
            <a:ext cx="7560246" cy="288290"/>
          </a:xfrm>
          <a:custGeom>
            <a:avLst/>
            <a:gdLst/>
            <a:ahLst/>
            <a:cxnLst/>
            <a:rect l="l" t="t" r="r" b="b"/>
            <a:pathLst>
              <a:path w="3550284" h="288290">
                <a:moveTo>
                  <a:pt x="0" y="287997"/>
                </a:moveTo>
                <a:lnTo>
                  <a:pt x="3550030" y="287997"/>
                </a:lnTo>
                <a:lnTo>
                  <a:pt x="3550030" y="0"/>
                </a:lnTo>
                <a:lnTo>
                  <a:pt x="0" y="0"/>
                </a:lnTo>
                <a:lnTo>
                  <a:pt x="0" y="287997"/>
                </a:lnTo>
                <a:close/>
              </a:path>
            </a:pathLst>
          </a:custGeom>
          <a:solidFill>
            <a:srgbClr val="FFFFFF"/>
          </a:solidFill>
        </p:spPr>
        <p:txBody>
          <a:bodyPr wrap="square" lIns="0" tIns="0" rIns="0" bIns="0" rtlCol="0"/>
          <a:lstStyle/>
          <a:p>
            <a:endParaRPr/>
          </a:p>
        </p:txBody>
      </p:sp>
      <p:sp>
        <p:nvSpPr>
          <p:cNvPr id="6" name="bg object 17">
            <a:extLst>
              <a:ext uri="{FF2B5EF4-FFF2-40B4-BE49-F238E27FC236}">
                <a16:creationId xmlns:a16="http://schemas.microsoft.com/office/drawing/2014/main" id="{D5258C83-F4E8-9F09-D9B0-10EA43DCBDAC}"/>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sp>
        <p:nvSpPr>
          <p:cNvPr id="2" name="1 つの角を丸めた四角形 1">
            <a:extLst>
              <a:ext uri="{FF2B5EF4-FFF2-40B4-BE49-F238E27FC236}">
                <a16:creationId xmlns:a16="http://schemas.microsoft.com/office/drawing/2014/main" id="{59BDE7CC-6140-A3D4-BBC1-418AE81699E9}"/>
              </a:ext>
            </a:extLst>
          </p:cNvPr>
          <p:cNvSpPr/>
          <p:nvPr userDrawn="1"/>
        </p:nvSpPr>
        <p:spPr>
          <a:xfrm rot="5400000">
            <a:off x="2234798" y="-2496585"/>
            <a:ext cx="1262818" cy="5971906"/>
          </a:xfrm>
          <a:prstGeom prst="round1Rect">
            <a:avLst/>
          </a:prstGeom>
          <a:solidFill>
            <a:srgbClr val="D7E47E"/>
          </a:solidFill>
          <a:ln w="25400">
            <a:solidFill>
              <a:srgbClr val="005971"/>
            </a:solidFill>
          </a:ln>
        </p:spPr>
        <p:txBody>
          <a:bodyPr wrap="square" lIns="0" tIns="0" rIns="0" bIns="0" rtlCol="0"/>
          <a:lstStyle/>
          <a:p>
            <a:endParaRPr lang="ja-JP" altLang="en-US"/>
          </a:p>
        </p:txBody>
      </p:sp>
      <p:grpSp>
        <p:nvGrpSpPr>
          <p:cNvPr id="3" name="object 2">
            <a:extLst>
              <a:ext uri="{FF2B5EF4-FFF2-40B4-BE49-F238E27FC236}">
                <a16:creationId xmlns:a16="http://schemas.microsoft.com/office/drawing/2014/main" id="{38120F6E-AC71-CF4E-2711-E484A02472C6}"/>
              </a:ext>
            </a:extLst>
          </p:cNvPr>
          <p:cNvGrpSpPr/>
          <p:nvPr userDrawn="1"/>
        </p:nvGrpSpPr>
        <p:grpSpPr>
          <a:xfrm>
            <a:off x="1177428" y="12"/>
            <a:ext cx="6383110" cy="540615"/>
            <a:chOff x="1177428" y="12"/>
            <a:chExt cx="6383110" cy="540615"/>
          </a:xfrm>
        </p:grpSpPr>
        <p:sp>
          <p:nvSpPr>
            <p:cNvPr id="4" name="object 3">
              <a:extLst>
                <a:ext uri="{FF2B5EF4-FFF2-40B4-BE49-F238E27FC236}">
                  <a16:creationId xmlns:a16="http://schemas.microsoft.com/office/drawing/2014/main" id="{2FD9DE3C-0503-F681-7775-FD917ADC33F5}"/>
                </a:ext>
              </a:extLst>
            </p:cNvPr>
            <p:cNvSpPr/>
            <p:nvPr/>
          </p:nvSpPr>
          <p:spPr>
            <a:xfrm>
              <a:off x="5967323" y="12"/>
              <a:ext cx="1593215" cy="288290"/>
            </a:xfrm>
            <a:custGeom>
              <a:avLst/>
              <a:gdLst/>
              <a:ahLst/>
              <a:cxnLst/>
              <a:rect l="l" t="t" r="r" b="b"/>
              <a:pathLst>
                <a:path w="1593215" h="288290">
                  <a:moveTo>
                    <a:pt x="0" y="287997"/>
                  </a:moveTo>
                  <a:lnTo>
                    <a:pt x="1592668" y="287997"/>
                  </a:lnTo>
                  <a:lnTo>
                    <a:pt x="1592668" y="0"/>
                  </a:lnTo>
                  <a:lnTo>
                    <a:pt x="0" y="0"/>
                  </a:lnTo>
                  <a:lnTo>
                    <a:pt x="0" y="287997"/>
                  </a:lnTo>
                  <a:close/>
                </a:path>
              </a:pathLst>
            </a:custGeom>
            <a:solidFill>
              <a:srgbClr val="FFFFFF"/>
            </a:solidFill>
          </p:spPr>
          <p:txBody>
            <a:bodyPr wrap="square" lIns="0" tIns="0" rIns="0" bIns="0" rtlCol="0"/>
            <a:lstStyle/>
            <a:p>
              <a:endParaRPr/>
            </a:p>
          </p:txBody>
        </p:sp>
        <p:sp>
          <p:nvSpPr>
            <p:cNvPr id="7" name="object 6">
              <a:extLst>
                <a:ext uri="{FF2B5EF4-FFF2-40B4-BE49-F238E27FC236}">
                  <a16:creationId xmlns:a16="http://schemas.microsoft.com/office/drawing/2014/main" id="{25E2353C-4A47-5760-52AE-74D2D405026B}"/>
                </a:ext>
              </a:extLst>
            </p:cNvPr>
            <p:cNvSpPr/>
            <p:nvPr/>
          </p:nvSpPr>
          <p:spPr>
            <a:xfrm>
              <a:off x="1177428" y="360922"/>
              <a:ext cx="0" cy="179705"/>
            </a:xfrm>
            <a:custGeom>
              <a:avLst/>
              <a:gdLst/>
              <a:ahLst/>
              <a:cxnLst/>
              <a:rect l="l" t="t" r="r" b="b"/>
              <a:pathLst>
                <a:path h="179704">
                  <a:moveTo>
                    <a:pt x="0" y="0"/>
                  </a:moveTo>
                  <a:lnTo>
                    <a:pt x="0" y="179463"/>
                  </a:lnTo>
                </a:path>
              </a:pathLst>
            </a:custGeom>
            <a:ln w="3276">
              <a:solidFill>
                <a:srgbClr val="005A6C"/>
              </a:solidFill>
            </a:ln>
          </p:spPr>
          <p:txBody>
            <a:bodyPr wrap="square" lIns="0" tIns="0" rIns="0" bIns="0" rtlCol="0"/>
            <a:lstStyle/>
            <a:p>
              <a:endParaRPr/>
            </a:p>
          </p:txBody>
        </p:sp>
      </p:grpSp>
      <p:sp>
        <p:nvSpPr>
          <p:cNvPr id="8" name="object 2">
            <a:extLst>
              <a:ext uri="{FF2B5EF4-FFF2-40B4-BE49-F238E27FC236}">
                <a16:creationId xmlns:a16="http://schemas.microsoft.com/office/drawing/2014/main" id="{782BFA4C-2C00-06A7-6535-07B44981B911}"/>
              </a:ext>
            </a:extLst>
          </p:cNvPr>
          <p:cNvSpPr txBox="1"/>
          <p:nvPr userDrawn="1"/>
        </p:nvSpPr>
        <p:spPr>
          <a:xfrm>
            <a:off x="391088" y="342868"/>
            <a:ext cx="657860" cy="196215"/>
          </a:xfrm>
          <a:prstGeom prst="rect">
            <a:avLst/>
          </a:prstGeom>
        </p:spPr>
        <p:txBody>
          <a:bodyPr vert="horz" wrap="square" lIns="0" tIns="15240" rIns="0" bIns="0" rtlCol="0">
            <a:spAutoFit/>
          </a:bodyPr>
          <a:lstStyle/>
          <a:p>
            <a:pPr marL="12700">
              <a:lnSpc>
                <a:spcPct val="100000"/>
              </a:lnSpc>
              <a:spcBef>
                <a:spcPts val="120"/>
              </a:spcBef>
            </a:pPr>
            <a:r>
              <a:rPr sz="1100" b="1" spc="85" dirty="0">
                <a:solidFill>
                  <a:srgbClr val="005A6C"/>
                </a:solidFill>
                <a:latin typeface="Arial"/>
                <a:cs typeface="Arial"/>
              </a:rPr>
              <a:t>Chapter </a:t>
            </a:r>
            <a:endParaRPr sz="1100">
              <a:latin typeface="Arial"/>
              <a:cs typeface="Arial"/>
            </a:endParaRPr>
          </a:p>
        </p:txBody>
      </p:sp>
      <p:sp>
        <p:nvSpPr>
          <p:cNvPr id="9" name="object 3">
            <a:extLst>
              <a:ext uri="{FF2B5EF4-FFF2-40B4-BE49-F238E27FC236}">
                <a16:creationId xmlns:a16="http://schemas.microsoft.com/office/drawing/2014/main" id="{BDA9C09C-CAB7-06B6-C52B-E7676F11A0CE}"/>
              </a:ext>
            </a:extLst>
          </p:cNvPr>
          <p:cNvSpPr txBox="1"/>
          <p:nvPr userDrawn="1"/>
        </p:nvSpPr>
        <p:spPr>
          <a:xfrm>
            <a:off x="1312515" y="303824"/>
            <a:ext cx="138430" cy="269240"/>
          </a:xfrm>
          <a:prstGeom prst="rect">
            <a:avLst/>
          </a:prstGeom>
        </p:spPr>
        <p:txBody>
          <a:bodyPr vert="horz" wrap="square" lIns="0" tIns="12700" rIns="0" bIns="0" rtlCol="0">
            <a:spAutoFit/>
          </a:bodyPr>
          <a:lstStyle/>
          <a:p>
            <a:pPr marL="12700">
              <a:lnSpc>
                <a:spcPct val="100000"/>
              </a:lnSpc>
              <a:spcBef>
                <a:spcPts val="100"/>
              </a:spcBef>
            </a:pPr>
            <a:r>
              <a:rPr sz="1600" b="1" spc="-50" dirty="0">
                <a:solidFill>
                  <a:srgbClr val="005A6C"/>
                </a:solidFill>
                <a:latin typeface="Arial"/>
                <a:cs typeface="Arial"/>
              </a:rPr>
              <a:t>3</a:t>
            </a:r>
            <a:endParaRPr sz="1600">
              <a:latin typeface="Arial"/>
              <a:cs typeface="Arial"/>
            </a:endParaRPr>
          </a:p>
        </p:txBody>
      </p:sp>
      <p:sp>
        <p:nvSpPr>
          <p:cNvPr id="10" name="object 4">
            <a:extLst>
              <a:ext uri="{FF2B5EF4-FFF2-40B4-BE49-F238E27FC236}">
                <a16:creationId xmlns:a16="http://schemas.microsoft.com/office/drawing/2014/main" id="{98BF85B6-6969-9F5C-7573-D4F77E12D39D}"/>
              </a:ext>
            </a:extLst>
          </p:cNvPr>
          <p:cNvSpPr txBox="1">
            <a:spLocks/>
          </p:cNvSpPr>
          <p:nvPr userDrawn="1"/>
        </p:nvSpPr>
        <p:spPr>
          <a:xfrm>
            <a:off x="359469" y="628201"/>
            <a:ext cx="5305431" cy="373820"/>
          </a:xfrm>
          <a:prstGeom prst="rect">
            <a:avLst/>
          </a:prstGeom>
        </p:spPr>
        <p:txBody>
          <a:bodyPr vert="horz" wrap="square" lIns="0" tIns="12065" rIns="0" bIns="0" rtlCol="0">
            <a:spAutoFit/>
          </a:bodyPr>
          <a:lstStyle>
            <a:lvl1pPr>
              <a:defRPr sz="2350" b="0" i="0">
                <a:latin typeface="Yu Gothic" panose="020B0400000000000000" pitchFamily="34" charset="-128"/>
                <a:ea typeface="Yu Gothic" panose="020B0400000000000000" pitchFamily="34" charset="-128"/>
                <a:cs typeface="+mj-cs"/>
              </a:defRPr>
            </a:lvl1pPr>
          </a:lstStyle>
          <a:p>
            <a:pPr marL="12700">
              <a:spcBef>
                <a:spcPts val="95"/>
              </a:spcBef>
            </a:pPr>
            <a:r>
              <a:rPr lang="ja-JP" altLang="en-US" b="1" spc="-5" dirty="0">
                <a:solidFill>
                  <a:srgbClr val="005870"/>
                </a:solidFill>
              </a:rPr>
              <a:t>治療と仕事の両立をサポートする制度</a:t>
            </a:r>
          </a:p>
        </p:txBody>
      </p:sp>
      <p:sp>
        <p:nvSpPr>
          <p:cNvPr id="11" name="object 5">
            <a:extLst>
              <a:ext uri="{FF2B5EF4-FFF2-40B4-BE49-F238E27FC236}">
                <a16:creationId xmlns:a16="http://schemas.microsoft.com/office/drawing/2014/main" id="{6CAFC1C9-D986-CF12-62C5-BA0ED5E48EAE}"/>
              </a:ext>
            </a:extLst>
          </p:cNvPr>
          <p:cNvSpPr txBox="1"/>
          <p:nvPr userDrawn="1"/>
        </p:nvSpPr>
        <p:spPr>
          <a:xfrm>
            <a:off x="362117" y="1513709"/>
            <a:ext cx="4878750" cy="205184"/>
          </a:xfrm>
          <a:prstGeom prst="rect">
            <a:avLst/>
          </a:prstGeom>
        </p:spPr>
        <p:txBody>
          <a:bodyPr vert="horz" wrap="square" lIns="0" tIns="12700" rIns="0" bIns="0" rtlCol="0">
            <a:spAutoFit/>
          </a:bodyPr>
          <a:lstStyle/>
          <a:p>
            <a:pPr marL="12700">
              <a:lnSpc>
                <a:spcPct val="100000"/>
              </a:lnSpc>
              <a:spcBef>
                <a:spcPts val="100"/>
              </a:spcBef>
            </a:pPr>
            <a:r>
              <a:rPr sz="1250" b="1" spc="-30" dirty="0">
                <a:solidFill>
                  <a:srgbClr val="005A6C"/>
                </a:solidFill>
                <a:latin typeface="Yu Gothic" panose="020B0400000000000000" pitchFamily="34" charset="-128"/>
                <a:ea typeface="Yu Gothic" panose="020B0400000000000000" pitchFamily="34" charset="-128"/>
                <a:cs typeface="YuGothic Bold"/>
              </a:rPr>
              <a:t>治療と仕事の両立を支援するための制度を上手に活用しましょう。</a:t>
            </a:r>
            <a:endParaRPr sz="1250" b="1">
              <a:latin typeface="Yu Gothic" panose="020B0400000000000000" pitchFamily="34" charset="-128"/>
              <a:ea typeface="Yu Gothic" panose="020B0400000000000000" pitchFamily="34" charset="-128"/>
              <a:cs typeface="YuGothic Bold"/>
            </a:endParaRPr>
          </a:p>
        </p:txBody>
      </p:sp>
      <p:sp>
        <p:nvSpPr>
          <p:cNvPr id="19" name="object 2">
            <a:extLst>
              <a:ext uri="{FF2B5EF4-FFF2-40B4-BE49-F238E27FC236}">
                <a16:creationId xmlns:a16="http://schemas.microsoft.com/office/drawing/2014/main" id="{065B9564-76F9-AE8A-0F15-82CD8FEF4FF6}"/>
              </a:ext>
            </a:extLst>
          </p:cNvPr>
          <p:cNvSpPr txBox="1"/>
          <p:nvPr userDrawn="1"/>
        </p:nvSpPr>
        <p:spPr>
          <a:xfrm>
            <a:off x="2384627" y="10402144"/>
            <a:ext cx="4912360" cy="120546"/>
          </a:xfrm>
          <a:prstGeom prst="rect">
            <a:avLst/>
          </a:prstGeom>
        </p:spPr>
        <p:txBody>
          <a:bodyPr vert="horz" wrap="square" lIns="0" tIns="12700" rIns="0" bIns="0" rtlCol="0">
            <a:spAutoFit/>
          </a:bodyPr>
          <a:lstStyle/>
          <a:p>
            <a:pPr marL="12700">
              <a:lnSpc>
                <a:spcPct val="100000"/>
              </a:lnSpc>
              <a:spcBef>
                <a:spcPts val="100"/>
              </a:spcBef>
            </a:pPr>
            <a:r>
              <a:rPr sz="700" spc="-50" baseline="0" dirty="0">
                <a:solidFill>
                  <a:srgbClr val="231F20"/>
                </a:solidFill>
                <a:latin typeface="Yu Gothic" panose="020B0400000000000000" pitchFamily="34" charset="-128"/>
                <a:ea typeface="Yu Gothic" panose="020B0400000000000000" pitchFamily="34" charset="-128"/>
                <a:cs typeface="Yu Gothic Pr6N M"/>
              </a:rPr>
              <a:t>本ハンドブックに掲載されている各種制度の適用については、細かい規程があります。詳細は各問い合わせ先にご確認ください。</a:t>
            </a:r>
            <a:endParaRPr sz="700" spc="-50" baseline="0">
              <a:latin typeface="Yu Gothic" panose="020B0400000000000000" pitchFamily="34" charset="-128"/>
              <a:ea typeface="Yu Gothic" panose="020B0400000000000000" pitchFamily="34" charset="-128"/>
              <a:cs typeface="Yu Gothic Pr6N M"/>
            </a:endParaRPr>
          </a:p>
        </p:txBody>
      </p:sp>
    </p:spTree>
    <p:extLst>
      <p:ext uri="{BB962C8B-B14F-4D97-AF65-F5344CB8AC3E}">
        <p14:creationId xmlns:p14="http://schemas.microsoft.com/office/powerpoint/2010/main" val="2146642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5_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3A54F70-EF4A-25D4-AD94-0D9152825424}"/>
              </a:ext>
            </a:extLst>
          </p:cNvPr>
          <p:cNvSpPr/>
          <p:nvPr userDrawn="1"/>
        </p:nvSpPr>
        <p:spPr>
          <a:xfrm>
            <a:off x="1" y="12"/>
            <a:ext cx="7560246" cy="288290"/>
          </a:xfrm>
          <a:custGeom>
            <a:avLst/>
            <a:gdLst/>
            <a:ahLst/>
            <a:cxnLst/>
            <a:rect l="l" t="t" r="r" b="b"/>
            <a:pathLst>
              <a:path w="3550284" h="288290">
                <a:moveTo>
                  <a:pt x="0" y="287997"/>
                </a:moveTo>
                <a:lnTo>
                  <a:pt x="3550030" y="287997"/>
                </a:lnTo>
                <a:lnTo>
                  <a:pt x="3550030" y="0"/>
                </a:lnTo>
                <a:lnTo>
                  <a:pt x="0" y="0"/>
                </a:lnTo>
                <a:lnTo>
                  <a:pt x="0" y="287997"/>
                </a:lnTo>
                <a:close/>
              </a:path>
            </a:pathLst>
          </a:custGeom>
          <a:solidFill>
            <a:srgbClr val="FFFFFF"/>
          </a:solidFill>
        </p:spPr>
        <p:txBody>
          <a:bodyPr wrap="square" lIns="0" tIns="0" rIns="0" bIns="0" rtlCol="0"/>
          <a:lstStyle/>
          <a:p>
            <a:endParaRPr/>
          </a:p>
        </p:txBody>
      </p:sp>
      <p:sp>
        <p:nvSpPr>
          <p:cNvPr id="6" name="bg object 17">
            <a:extLst>
              <a:ext uri="{FF2B5EF4-FFF2-40B4-BE49-F238E27FC236}">
                <a16:creationId xmlns:a16="http://schemas.microsoft.com/office/drawing/2014/main" id="{D5258C83-F4E8-9F09-D9B0-10EA43DCBDAC}"/>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grpSp>
        <p:nvGrpSpPr>
          <p:cNvPr id="2" name="グラフィックス 80">
            <a:extLst>
              <a:ext uri="{FF2B5EF4-FFF2-40B4-BE49-F238E27FC236}">
                <a16:creationId xmlns:a16="http://schemas.microsoft.com/office/drawing/2014/main" id="{295E461B-ED14-73F7-F735-5249A0D6103E}"/>
              </a:ext>
            </a:extLst>
          </p:cNvPr>
          <p:cNvGrpSpPr/>
          <p:nvPr userDrawn="1"/>
        </p:nvGrpSpPr>
        <p:grpSpPr>
          <a:xfrm>
            <a:off x="1494170" y="1892399"/>
            <a:ext cx="4567165" cy="5942457"/>
            <a:chOff x="1494170" y="1892399"/>
            <a:chExt cx="4567165" cy="5942457"/>
          </a:xfrm>
        </p:grpSpPr>
        <p:sp>
          <p:nvSpPr>
            <p:cNvPr id="3" name="フリーフォーム 2">
              <a:extLst>
                <a:ext uri="{FF2B5EF4-FFF2-40B4-BE49-F238E27FC236}">
                  <a16:creationId xmlns:a16="http://schemas.microsoft.com/office/drawing/2014/main" id="{32798E04-A65A-8148-6CD5-566642299FB1}"/>
                </a:ext>
              </a:extLst>
            </p:cNvPr>
            <p:cNvSpPr/>
            <p:nvPr/>
          </p:nvSpPr>
          <p:spPr>
            <a:xfrm>
              <a:off x="1494170" y="1892399"/>
              <a:ext cx="4022185" cy="547878"/>
            </a:xfrm>
            <a:custGeom>
              <a:avLst/>
              <a:gdLst>
                <a:gd name="connsiteX0" fmla="*/ 190483 w 4022185"/>
                <a:gd name="connsiteY0" fmla="*/ 72009 h 547878"/>
                <a:gd name="connsiteX1" fmla="*/ 190483 w 4022185"/>
                <a:gd name="connsiteY1" fmla="*/ 179324 h 547878"/>
                <a:gd name="connsiteX2" fmla="*/ 0 w 4022185"/>
                <a:gd name="connsiteY2" fmla="*/ 273939 h 547878"/>
                <a:gd name="connsiteX3" fmla="*/ 190483 w 4022185"/>
                <a:gd name="connsiteY3" fmla="*/ 368554 h 547878"/>
                <a:gd name="connsiteX4" fmla="*/ 190483 w 4022185"/>
                <a:gd name="connsiteY4" fmla="*/ 475869 h 547878"/>
                <a:gd name="connsiteX5" fmla="*/ 262294 w 4022185"/>
                <a:gd name="connsiteY5" fmla="*/ 547878 h 547878"/>
                <a:gd name="connsiteX6" fmla="*/ 3950375 w 4022185"/>
                <a:gd name="connsiteY6" fmla="*/ 547878 h 547878"/>
                <a:gd name="connsiteX7" fmla="*/ 4022186 w 4022185"/>
                <a:gd name="connsiteY7" fmla="*/ 475869 h 547878"/>
                <a:gd name="connsiteX8" fmla="*/ 4022186 w 4022185"/>
                <a:gd name="connsiteY8" fmla="*/ 72009 h 547878"/>
                <a:gd name="connsiteX9" fmla="*/ 3950375 w 4022185"/>
                <a:gd name="connsiteY9" fmla="*/ 0 h 547878"/>
                <a:gd name="connsiteX10" fmla="*/ 262294 w 4022185"/>
                <a:gd name="connsiteY10" fmla="*/ 0 h 547878"/>
                <a:gd name="connsiteX11" fmla="*/ 190483 w 4022185"/>
                <a:gd name="connsiteY11" fmla="*/ 72009 h 54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2185" h="547878">
                  <a:moveTo>
                    <a:pt x="190483" y="72009"/>
                  </a:moveTo>
                  <a:lnTo>
                    <a:pt x="190483" y="179324"/>
                  </a:lnTo>
                  <a:lnTo>
                    <a:pt x="0" y="273939"/>
                  </a:lnTo>
                  <a:lnTo>
                    <a:pt x="190483" y="368554"/>
                  </a:lnTo>
                  <a:lnTo>
                    <a:pt x="190483" y="475869"/>
                  </a:lnTo>
                  <a:cubicBezTo>
                    <a:pt x="190483" y="515620"/>
                    <a:pt x="222653" y="547878"/>
                    <a:pt x="262294" y="547878"/>
                  </a:cubicBezTo>
                  <a:lnTo>
                    <a:pt x="3950375" y="547878"/>
                  </a:lnTo>
                  <a:cubicBezTo>
                    <a:pt x="3990016" y="547878"/>
                    <a:pt x="4022186" y="515620"/>
                    <a:pt x="4022186" y="475869"/>
                  </a:cubicBezTo>
                  <a:lnTo>
                    <a:pt x="4022186" y="72009"/>
                  </a:lnTo>
                  <a:cubicBezTo>
                    <a:pt x="4022186" y="32258"/>
                    <a:pt x="3990016" y="0"/>
                    <a:pt x="3950375" y="0"/>
                  </a:cubicBezTo>
                  <a:lnTo>
                    <a:pt x="262294" y="0"/>
                  </a:lnTo>
                  <a:cubicBezTo>
                    <a:pt x="222653" y="0"/>
                    <a:pt x="190483" y="32258"/>
                    <a:pt x="190483" y="72009"/>
                  </a:cubicBezTo>
                  <a:close/>
                </a:path>
              </a:pathLst>
            </a:custGeom>
            <a:solidFill>
              <a:srgbClr val="E9F4F1"/>
            </a:solidFill>
            <a:ln w="17605" cap="flat">
              <a:solidFill>
                <a:srgbClr val="00566D"/>
              </a:solidFill>
              <a:prstDash val="solid"/>
              <a:bevel/>
            </a:ln>
          </p:spPr>
          <p:txBody>
            <a:bodyPr rtlCol="0" anchor="ctr"/>
            <a:lstStyle/>
            <a:p>
              <a:endParaRPr lang="ja-JP" altLang="en-US"/>
            </a:p>
          </p:txBody>
        </p:sp>
        <p:sp>
          <p:nvSpPr>
            <p:cNvPr id="4" name="フリーフォーム 3">
              <a:extLst>
                <a:ext uri="{FF2B5EF4-FFF2-40B4-BE49-F238E27FC236}">
                  <a16:creationId xmlns:a16="http://schemas.microsoft.com/office/drawing/2014/main" id="{34F843D5-E6F6-4CC2-B11B-AAB9613906AF}"/>
                </a:ext>
              </a:extLst>
            </p:cNvPr>
            <p:cNvSpPr/>
            <p:nvPr/>
          </p:nvSpPr>
          <p:spPr>
            <a:xfrm>
              <a:off x="1494170" y="3788510"/>
              <a:ext cx="4022185" cy="725677"/>
            </a:xfrm>
            <a:custGeom>
              <a:avLst/>
              <a:gdLst>
                <a:gd name="connsiteX0" fmla="*/ 190483 w 4022185"/>
                <a:gd name="connsiteY0" fmla="*/ 72009 h 725677"/>
                <a:gd name="connsiteX1" fmla="*/ 190483 w 4022185"/>
                <a:gd name="connsiteY1" fmla="*/ 268224 h 725677"/>
                <a:gd name="connsiteX2" fmla="*/ 0 w 4022185"/>
                <a:gd name="connsiteY2" fmla="*/ 362839 h 725677"/>
                <a:gd name="connsiteX3" fmla="*/ 190483 w 4022185"/>
                <a:gd name="connsiteY3" fmla="*/ 457454 h 725677"/>
                <a:gd name="connsiteX4" fmla="*/ 190483 w 4022185"/>
                <a:gd name="connsiteY4" fmla="*/ 653669 h 725677"/>
                <a:gd name="connsiteX5" fmla="*/ 262294 w 4022185"/>
                <a:gd name="connsiteY5" fmla="*/ 725678 h 725677"/>
                <a:gd name="connsiteX6" fmla="*/ 3950375 w 4022185"/>
                <a:gd name="connsiteY6" fmla="*/ 725678 h 725677"/>
                <a:gd name="connsiteX7" fmla="*/ 4022186 w 4022185"/>
                <a:gd name="connsiteY7" fmla="*/ 653669 h 725677"/>
                <a:gd name="connsiteX8" fmla="*/ 4022186 w 4022185"/>
                <a:gd name="connsiteY8" fmla="*/ 72009 h 725677"/>
                <a:gd name="connsiteX9" fmla="*/ 3950375 w 4022185"/>
                <a:gd name="connsiteY9" fmla="*/ 0 h 725677"/>
                <a:gd name="connsiteX10" fmla="*/ 262294 w 4022185"/>
                <a:gd name="connsiteY10" fmla="*/ 0 h 725677"/>
                <a:gd name="connsiteX11" fmla="*/ 190483 w 4022185"/>
                <a:gd name="connsiteY11" fmla="*/ 72009 h 7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2185" h="725677">
                  <a:moveTo>
                    <a:pt x="190483" y="72009"/>
                  </a:moveTo>
                  <a:lnTo>
                    <a:pt x="190483" y="268224"/>
                  </a:lnTo>
                  <a:lnTo>
                    <a:pt x="0" y="362839"/>
                  </a:lnTo>
                  <a:lnTo>
                    <a:pt x="190483" y="457454"/>
                  </a:lnTo>
                  <a:lnTo>
                    <a:pt x="190483" y="653669"/>
                  </a:lnTo>
                  <a:cubicBezTo>
                    <a:pt x="190483" y="693420"/>
                    <a:pt x="222653" y="725678"/>
                    <a:pt x="262294" y="725678"/>
                  </a:cubicBezTo>
                  <a:lnTo>
                    <a:pt x="3950375" y="725678"/>
                  </a:lnTo>
                  <a:cubicBezTo>
                    <a:pt x="3990016" y="725678"/>
                    <a:pt x="4022186" y="693420"/>
                    <a:pt x="4022186" y="653669"/>
                  </a:cubicBezTo>
                  <a:lnTo>
                    <a:pt x="4022186" y="72009"/>
                  </a:lnTo>
                  <a:cubicBezTo>
                    <a:pt x="4022186" y="32258"/>
                    <a:pt x="3990016" y="0"/>
                    <a:pt x="3950375" y="0"/>
                  </a:cubicBezTo>
                  <a:lnTo>
                    <a:pt x="262294" y="0"/>
                  </a:lnTo>
                  <a:cubicBezTo>
                    <a:pt x="222653" y="0"/>
                    <a:pt x="190483" y="32258"/>
                    <a:pt x="190483" y="72009"/>
                  </a:cubicBezTo>
                  <a:close/>
                </a:path>
              </a:pathLst>
            </a:custGeom>
            <a:solidFill>
              <a:srgbClr val="E9F4F1"/>
            </a:solidFill>
            <a:ln w="17605" cap="flat">
              <a:solidFill>
                <a:srgbClr val="00566D"/>
              </a:solidFill>
              <a:prstDash val="solid"/>
              <a:bevel/>
            </a:ln>
          </p:spPr>
          <p:txBody>
            <a:bodyPr rtlCol="0" anchor="ctr"/>
            <a:lstStyle/>
            <a:p>
              <a:endParaRPr lang="ja-JP" altLang="en-US"/>
            </a:p>
          </p:txBody>
        </p:sp>
        <p:sp>
          <p:nvSpPr>
            <p:cNvPr id="7" name="フリーフォーム 6">
              <a:extLst>
                <a:ext uri="{FF2B5EF4-FFF2-40B4-BE49-F238E27FC236}">
                  <a16:creationId xmlns:a16="http://schemas.microsoft.com/office/drawing/2014/main" id="{DEE2EE31-8B29-AD75-09CC-AF4C332EF68D}"/>
                </a:ext>
              </a:extLst>
            </p:cNvPr>
            <p:cNvSpPr/>
            <p:nvPr/>
          </p:nvSpPr>
          <p:spPr>
            <a:xfrm>
              <a:off x="2039150" y="4694654"/>
              <a:ext cx="4022185" cy="725678"/>
            </a:xfrm>
            <a:custGeom>
              <a:avLst/>
              <a:gdLst>
                <a:gd name="connsiteX0" fmla="*/ 3831829 w 4022185"/>
                <a:gd name="connsiteY0" fmla="*/ 268224 h 725678"/>
                <a:gd name="connsiteX1" fmla="*/ 3831829 w 4022185"/>
                <a:gd name="connsiteY1" fmla="*/ 72009 h 725678"/>
                <a:gd name="connsiteX2" fmla="*/ 3760018 w 4022185"/>
                <a:gd name="connsiteY2" fmla="*/ 0 h 725678"/>
                <a:gd name="connsiteX3" fmla="*/ 71811 w 4022185"/>
                <a:gd name="connsiteY3" fmla="*/ 0 h 725678"/>
                <a:gd name="connsiteX4" fmla="*/ 0 w 4022185"/>
                <a:gd name="connsiteY4" fmla="*/ 72009 h 725678"/>
                <a:gd name="connsiteX5" fmla="*/ 0 w 4022185"/>
                <a:gd name="connsiteY5" fmla="*/ 653669 h 725678"/>
                <a:gd name="connsiteX6" fmla="*/ 71811 w 4022185"/>
                <a:gd name="connsiteY6" fmla="*/ 725678 h 725678"/>
                <a:gd name="connsiteX7" fmla="*/ 3759891 w 4022185"/>
                <a:gd name="connsiteY7" fmla="*/ 725678 h 725678"/>
                <a:gd name="connsiteX8" fmla="*/ 3831703 w 4022185"/>
                <a:gd name="connsiteY8" fmla="*/ 653669 h 725678"/>
                <a:gd name="connsiteX9" fmla="*/ 3831703 w 4022185"/>
                <a:gd name="connsiteY9" fmla="*/ 457454 h 725678"/>
                <a:gd name="connsiteX10" fmla="*/ 4022186 w 4022185"/>
                <a:gd name="connsiteY10" fmla="*/ 362839 h 725678"/>
                <a:gd name="connsiteX11" fmla="*/ 3831703 w 4022185"/>
                <a:gd name="connsiteY11" fmla="*/ 268224 h 72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2185" h="725678">
                  <a:moveTo>
                    <a:pt x="3831829" y="268224"/>
                  </a:moveTo>
                  <a:lnTo>
                    <a:pt x="3831829" y="72009"/>
                  </a:lnTo>
                  <a:cubicBezTo>
                    <a:pt x="3831829" y="32258"/>
                    <a:pt x="3799660" y="0"/>
                    <a:pt x="3760018" y="0"/>
                  </a:cubicBezTo>
                  <a:lnTo>
                    <a:pt x="71811" y="0"/>
                  </a:lnTo>
                  <a:cubicBezTo>
                    <a:pt x="32169" y="0"/>
                    <a:pt x="0" y="32258"/>
                    <a:pt x="0" y="72009"/>
                  </a:cubicBezTo>
                  <a:lnTo>
                    <a:pt x="0" y="653669"/>
                  </a:lnTo>
                  <a:cubicBezTo>
                    <a:pt x="0" y="693420"/>
                    <a:pt x="32169" y="725678"/>
                    <a:pt x="71811" y="725678"/>
                  </a:cubicBezTo>
                  <a:lnTo>
                    <a:pt x="3759891" y="725678"/>
                  </a:lnTo>
                  <a:cubicBezTo>
                    <a:pt x="3799533" y="725678"/>
                    <a:pt x="3831703" y="693420"/>
                    <a:pt x="3831703" y="653669"/>
                  </a:cubicBezTo>
                  <a:lnTo>
                    <a:pt x="3831703" y="457454"/>
                  </a:lnTo>
                  <a:lnTo>
                    <a:pt x="4022186" y="362839"/>
                  </a:lnTo>
                  <a:lnTo>
                    <a:pt x="3831703" y="268224"/>
                  </a:lnTo>
                  <a:close/>
                </a:path>
              </a:pathLst>
            </a:custGeom>
            <a:solidFill>
              <a:srgbClr val="F3E7F0"/>
            </a:solidFill>
            <a:ln w="17605" cap="flat">
              <a:solidFill>
                <a:srgbClr val="00566D"/>
              </a:solidFill>
              <a:prstDash val="solid"/>
              <a:bevel/>
            </a:ln>
          </p:spPr>
          <p:txBody>
            <a:bodyPr rtlCol="0" anchor="ctr"/>
            <a:lstStyle/>
            <a:p>
              <a:endParaRPr lang="ja-JP" altLang="en-US"/>
            </a:p>
          </p:txBody>
        </p:sp>
        <p:sp>
          <p:nvSpPr>
            <p:cNvPr id="8" name="フリーフォーム 7">
              <a:extLst>
                <a:ext uri="{FF2B5EF4-FFF2-40B4-BE49-F238E27FC236}">
                  <a16:creationId xmlns:a16="http://schemas.microsoft.com/office/drawing/2014/main" id="{15A5F048-EFCC-568D-4467-6B9F24E1874E}"/>
                </a:ext>
              </a:extLst>
            </p:cNvPr>
            <p:cNvSpPr/>
            <p:nvPr/>
          </p:nvSpPr>
          <p:spPr>
            <a:xfrm>
              <a:off x="1494170" y="6025741"/>
              <a:ext cx="4022185" cy="725678"/>
            </a:xfrm>
            <a:custGeom>
              <a:avLst/>
              <a:gdLst>
                <a:gd name="connsiteX0" fmla="*/ 190483 w 4022185"/>
                <a:gd name="connsiteY0" fmla="*/ 72009 h 725678"/>
                <a:gd name="connsiteX1" fmla="*/ 190483 w 4022185"/>
                <a:gd name="connsiteY1" fmla="*/ 268224 h 725678"/>
                <a:gd name="connsiteX2" fmla="*/ 0 w 4022185"/>
                <a:gd name="connsiteY2" fmla="*/ 362839 h 725678"/>
                <a:gd name="connsiteX3" fmla="*/ 190483 w 4022185"/>
                <a:gd name="connsiteY3" fmla="*/ 457454 h 725678"/>
                <a:gd name="connsiteX4" fmla="*/ 190483 w 4022185"/>
                <a:gd name="connsiteY4" fmla="*/ 653669 h 725678"/>
                <a:gd name="connsiteX5" fmla="*/ 262294 w 4022185"/>
                <a:gd name="connsiteY5" fmla="*/ 725678 h 725678"/>
                <a:gd name="connsiteX6" fmla="*/ 3950375 w 4022185"/>
                <a:gd name="connsiteY6" fmla="*/ 725678 h 725678"/>
                <a:gd name="connsiteX7" fmla="*/ 4022186 w 4022185"/>
                <a:gd name="connsiteY7" fmla="*/ 653669 h 725678"/>
                <a:gd name="connsiteX8" fmla="*/ 4022186 w 4022185"/>
                <a:gd name="connsiteY8" fmla="*/ 72009 h 725678"/>
                <a:gd name="connsiteX9" fmla="*/ 3950375 w 4022185"/>
                <a:gd name="connsiteY9" fmla="*/ 0 h 725678"/>
                <a:gd name="connsiteX10" fmla="*/ 262294 w 4022185"/>
                <a:gd name="connsiteY10" fmla="*/ 0 h 725678"/>
                <a:gd name="connsiteX11" fmla="*/ 190483 w 4022185"/>
                <a:gd name="connsiteY11" fmla="*/ 72009 h 72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2185" h="725678">
                  <a:moveTo>
                    <a:pt x="190483" y="72009"/>
                  </a:moveTo>
                  <a:lnTo>
                    <a:pt x="190483" y="268224"/>
                  </a:lnTo>
                  <a:lnTo>
                    <a:pt x="0" y="362839"/>
                  </a:lnTo>
                  <a:lnTo>
                    <a:pt x="190483" y="457454"/>
                  </a:lnTo>
                  <a:lnTo>
                    <a:pt x="190483" y="653669"/>
                  </a:lnTo>
                  <a:cubicBezTo>
                    <a:pt x="190483" y="693420"/>
                    <a:pt x="222653" y="725678"/>
                    <a:pt x="262294" y="725678"/>
                  </a:cubicBezTo>
                  <a:lnTo>
                    <a:pt x="3950375" y="725678"/>
                  </a:lnTo>
                  <a:cubicBezTo>
                    <a:pt x="3990016" y="725678"/>
                    <a:pt x="4022186" y="693420"/>
                    <a:pt x="4022186" y="653669"/>
                  </a:cubicBezTo>
                  <a:lnTo>
                    <a:pt x="4022186" y="72009"/>
                  </a:lnTo>
                  <a:cubicBezTo>
                    <a:pt x="4022186" y="32258"/>
                    <a:pt x="3990016" y="0"/>
                    <a:pt x="3950375" y="0"/>
                  </a:cubicBezTo>
                  <a:lnTo>
                    <a:pt x="262294" y="0"/>
                  </a:lnTo>
                  <a:cubicBezTo>
                    <a:pt x="222653" y="0"/>
                    <a:pt x="190483" y="32258"/>
                    <a:pt x="190483" y="72009"/>
                  </a:cubicBezTo>
                  <a:close/>
                </a:path>
              </a:pathLst>
            </a:custGeom>
            <a:solidFill>
              <a:srgbClr val="E9F4F1"/>
            </a:solidFill>
            <a:ln w="17605" cap="flat">
              <a:solidFill>
                <a:srgbClr val="00566D"/>
              </a:solidFill>
              <a:prstDash val="solid"/>
              <a:bevel/>
            </a:ln>
          </p:spPr>
          <p:txBody>
            <a:bodyPr rtlCol="0" anchor="ctr"/>
            <a:lstStyle/>
            <a:p>
              <a:endParaRPr lang="ja-JP" altLang="en-US"/>
            </a:p>
          </p:txBody>
        </p:sp>
        <p:sp>
          <p:nvSpPr>
            <p:cNvPr id="9" name="フリーフォーム 8">
              <a:extLst>
                <a:ext uri="{FF2B5EF4-FFF2-40B4-BE49-F238E27FC236}">
                  <a16:creationId xmlns:a16="http://schemas.microsoft.com/office/drawing/2014/main" id="{E79F138B-1D1F-A15A-DD88-16A41F350434}"/>
                </a:ext>
              </a:extLst>
            </p:cNvPr>
            <p:cNvSpPr/>
            <p:nvPr/>
          </p:nvSpPr>
          <p:spPr>
            <a:xfrm>
              <a:off x="2039150" y="6931378"/>
              <a:ext cx="4022185" cy="903478"/>
            </a:xfrm>
            <a:custGeom>
              <a:avLst/>
              <a:gdLst>
                <a:gd name="connsiteX0" fmla="*/ 3831829 w 4022185"/>
                <a:gd name="connsiteY0" fmla="*/ 357124 h 903478"/>
                <a:gd name="connsiteX1" fmla="*/ 3831829 w 4022185"/>
                <a:gd name="connsiteY1" fmla="*/ 72009 h 903478"/>
                <a:gd name="connsiteX2" fmla="*/ 3760018 w 4022185"/>
                <a:gd name="connsiteY2" fmla="*/ 0 h 903478"/>
                <a:gd name="connsiteX3" fmla="*/ 71811 w 4022185"/>
                <a:gd name="connsiteY3" fmla="*/ 0 h 903478"/>
                <a:gd name="connsiteX4" fmla="*/ 0 w 4022185"/>
                <a:gd name="connsiteY4" fmla="*/ 72009 h 903478"/>
                <a:gd name="connsiteX5" fmla="*/ 0 w 4022185"/>
                <a:gd name="connsiteY5" fmla="*/ 831469 h 903478"/>
                <a:gd name="connsiteX6" fmla="*/ 71811 w 4022185"/>
                <a:gd name="connsiteY6" fmla="*/ 903478 h 903478"/>
                <a:gd name="connsiteX7" fmla="*/ 3759891 w 4022185"/>
                <a:gd name="connsiteY7" fmla="*/ 903478 h 903478"/>
                <a:gd name="connsiteX8" fmla="*/ 3831703 w 4022185"/>
                <a:gd name="connsiteY8" fmla="*/ 831469 h 903478"/>
                <a:gd name="connsiteX9" fmla="*/ 3831703 w 4022185"/>
                <a:gd name="connsiteY9" fmla="*/ 546354 h 903478"/>
                <a:gd name="connsiteX10" fmla="*/ 4022186 w 4022185"/>
                <a:gd name="connsiteY10" fmla="*/ 451739 h 903478"/>
                <a:gd name="connsiteX11" fmla="*/ 3831703 w 4022185"/>
                <a:gd name="connsiteY11" fmla="*/ 357124 h 903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2185" h="903478">
                  <a:moveTo>
                    <a:pt x="3831829" y="357124"/>
                  </a:moveTo>
                  <a:lnTo>
                    <a:pt x="3831829" y="72009"/>
                  </a:lnTo>
                  <a:cubicBezTo>
                    <a:pt x="3831829" y="32258"/>
                    <a:pt x="3799660" y="0"/>
                    <a:pt x="3760018" y="0"/>
                  </a:cubicBezTo>
                  <a:lnTo>
                    <a:pt x="71811" y="0"/>
                  </a:lnTo>
                  <a:cubicBezTo>
                    <a:pt x="32169" y="0"/>
                    <a:pt x="0" y="32258"/>
                    <a:pt x="0" y="72009"/>
                  </a:cubicBezTo>
                  <a:lnTo>
                    <a:pt x="0" y="831469"/>
                  </a:lnTo>
                  <a:cubicBezTo>
                    <a:pt x="0" y="871220"/>
                    <a:pt x="32169" y="903478"/>
                    <a:pt x="71811" y="903478"/>
                  </a:cubicBezTo>
                  <a:lnTo>
                    <a:pt x="3759891" y="903478"/>
                  </a:lnTo>
                  <a:cubicBezTo>
                    <a:pt x="3799533" y="903478"/>
                    <a:pt x="3831703" y="871220"/>
                    <a:pt x="3831703" y="831469"/>
                  </a:cubicBezTo>
                  <a:lnTo>
                    <a:pt x="3831703" y="546354"/>
                  </a:lnTo>
                  <a:lnTo>
                    <a:pt x="4022186" y="451739"/>
                  </a:lnTo>
                  <a:lnTo>
                    <a:pt x="3831703" y="357124"/>
                  </a:lnTo>
                  <a:close/>
                </a:path>
              </a:pathLst>
            </a:custGeom>
            <a:solidFill>
              <a:srgbClr val="F3E7F0"/>
            </a:solidFill>
            <a:ln w="17605" cap="flat">
              <a:solidFill>
                <a:srgbClr val="00566D"/>
              </a:solidFill>
              <a:prstDash val="solid"/>
              <a:bevel/>
            </a:ln>
          </p:spPr>
          <p:txBody>
            <a:bodyPr rtlCol="0" anchor="ctr"/>
            <a:lstStyle/>
            <a:p>
              <a:endParaRPr lang="ja-JP" altLang="en-US"/>
            </a:p>
          </p:txBody>
        </p:sp>
        <p:sp>
          <p:nvSpPr>
            <p:cNvPr id="10" name="フリーフォーム 9">
              <a:extLst>
                <a:ext uri="{FF2B5EF4-FFF2-40B4-BE49-F238E27FC236}">
                  <a16:creationId xmlns:a16="http://schemas.microsoft.com/office/drawing/2014/main" id="{E94E7A3F-3ECA-6399-17BF-3636F435201E}"/>
                </a:ext>
              </a:extLst>
            </p:cNvPr>
            <p:cNvSpPr/>
            <p:nvPr/>
          </p:nvSpPr>
          <p:spPr>
            <a:xfrm>
              <a:off x="2039150" y="2620363"/>
              <a:ext cx="4022185" cy="547878"/>
            </a:xfrm>
            <a:custGeom>
              <a:avLst/>
              <a:gdLst>
                <a:gd name="connsiteX0" fmla="*/ 3831829 w 4022185"/>
                <a:gd name="connsiteY0" fmla="*/ 179324 h 547878"/>
                <a:gd name="connsiteX1" fmla="*/ 3831829 w 4022185"/>
                <a:gd name="connsiteY1" fmla="*/ 72009 h 547878"/>
                <a:gd name="connsiteX2" fmla="*/ 3760018 w 4022185"/>
                <a:gd name="connsiteY2" fmla="*/ 0 h 547878"/>
                <a:gd name="connsiteX3" fmla="*/ 71811 w 4022185"/>
                <a:gd name="connsiteY3" fmla="*/ 0 h 547878"/>
                <a:gd name="connsiteX4" fmla="*/ 0 w 4022185"/>
                <a:gd name="connsiteY4" fmla="*/ 72009 h 547878"/>
                <a:gd name="connsiteX5" fmla="*/ 0 w 4022185"/>
                <a:gd name="connsiteY5" fmla="*/ 475869 h 547878"/>
                <a:gd name="connsiteX6" fmla="*/ 71811 w 4022185"/>
                <a:gd name="connsiteY6" fmla="*/ 547878 h 547878"/>
                <a:gd name="connsiteX7" fmla="*/ 3759891 w 4022185"/>
                <a:gd name="connsiteY7" fmla="*/ 547878 h 547878"/>
                <a:gd name="connsiteX8" fmla="*/ 3831703 w 4022185"/>
                <a:gd name="connsiteY8" fmla="*/ 475869 h 547878"/>
                <a:gd name="connsiteX9" fmla="*/ 3831703 w 4022185"/>
                <a:gd name="connsiteY9" fmla="*/ 368554 h 547878"/>
                <a:gd name="connsiteX10" fmla="*/ 4022186 w 4022185"/>
                <a:gd name="connsiteY10" fmla="*/ 273939 h 547878"/>
                <a:gd name="connsiteX11" fmla="*/ 3831703 w 4022185"/>
                <a:gd name="connsiteY11" fmla="*/ 179324 h 54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2185" h="547878">
                  <a:moveTo>
                    <a:pt x="3831829" y="179324"/>
                  </a:moveTo>
                  <a:lnTo>
                    <a:pt x="3831829" y="72009"/>
                  </a:lnTo>
                  <a:cubicBezTo>
                    <a:pt x="3831829" y="32258"/>
                    <a:pt x="3799660" y="0"/>
                    <a:pt x="3760018" y="0"/>
                  </a:cubicBezTo>
                  <a:lnTo>
                    <a:pt x="71811" y="0"/>
                  </a:lnTo>
                  <a:cubicBezTo>
                    <a:pt x="32169" y="0"/>
                    <a:pt x="0" y="32258"/>
                    <a:pt x="0" y="72009"/>
                  </a:cubicBezTo>
                  <a:lnTo>
                    <a:pt x="0" y="475869"/>
                  </a:lnTo>
                  <a:cubicBezTo>
                    <a:pt x="0" y="515620"/>
                    <a:pt x="32169" y="547878"/>
                    <a:pt x="71811" y="547878"/>
                  </a:cubicBezTo>
                  <a:lnTo>
                    <a:pt x="3759891" y="547878"/>
                  </a:lnTo>
                  <a:cubicBezTo>
                    <a:pt x="3799533" y="547878"/>
                    <a:pt x="3831703" y="515620"/>
                    <a:pt x="3831703" y="475869"/>
                  </a:cubicBezTo>
                  <a:lnTo>
                    <a:pt x="3831703" y="368554"/>
                  </a:lnTo>
                  <a:lnTo>
                    <a:pt x="4022186" y="273939"/>
                  </a:lnTo>
                  <a:lnTo>
                    <a:pt x="3831703" y="179324"/>
                  </a:lnTo>
                  <a:close/>
                </a:path>
              </a:pathLst>
            </a:custGeom>
            <a:solidFill>
              <a:srgbClr val="F3E7F0"/>
            </a:solidFill>
            <a:ln w="17605" cap="flat">
              <a:solidFill>
                <a:srgbClr val="00566D"/>
              </a:solidFill>
              <a:prstDash val="solid"/>
              <a:bevel/>
            </a:ln>
          </p:spPr>
          <p:txBody>
            <a:bodyPr rtlCol="0" anchor="ctr"/>
            <a:lstStyle/>
            <a:p>
              <a:endParaRPr lang="ja-JP" altLang="en-US"/>
            </a:p>
          </p:txBody>
        </p:sp>
      </p:grpSp>
      <p:sp>
        <p:nvSpPr>
          <p:cNvPr id="11" name="1 つの角を丸めた四角形 10">
            <a:extLst>
              <a:ext uri="{FF2B5EF4-FFF2-40B4-BE49-F238E27FC236}">
                <a16:creationId xmlns:a16="http://schemas.microsoft.com/office/drawing/2014/main" id="{A23EA8D7-E118-3F4D-6433-F5E1738EFDF1}"/>
              </a:ext>
            </a:extLst>
          </p:cNvPr>
          <p:cNvSpPr/>
          <p:nvPr userDrawn="1"/>
        </p:nvSpPr>
        <p:spPr>
          <a:xfrm rot="5400000">
            <a:off x="1036934" y="-1298721"/>
            <a:ext cx="1262818" cy="3576178"/>
          </a:xfrm>
          <a:prstGeom prst="round1Rect">
            <a:avLst/>
          </a:prstGeom>
          <a:solidFill>
            <a:srgbClr val="D7E47E"/>
          </a:solidFill>
          <a:ln w="25400">
            <a:solidFill>
              <a:srgbClr val="005971"/>
            </a:solidFill>
          </a:ln>
        </p:spPr>
        <p:txBody>
          <a:bodyPr wrap="square" lIns="0" tIns="0" rIns="0" bIns="0" rtlCol="0"/>
          <a:lstStyle/>
          <a:p>
            <a:endParaRPr lang="ja-JP" altLang="en-US"/>
          </a:p>
        </p:txBody>
      </p:sp>
      <p:sp>
        <p:nvSpPr>
          <p:cNvPr id="12" name="object 2">
            <a:extLst>
              <a:ext uri="{FF2B5EF4-FFF2-40B4-BE49-F238E27FC236}">
                <a16:creationId xmlns:a16="http://schemas.microsoft.com/office/drawing/2014/main" id="{E1C014C8-BCE9-788B-DDB0-9FD5A09C8A72}"/>
              </a:ext>
            </a:extLst>
          </p:cNvPr>
          <p:cNvSpPr/>
          <p:nvPr userDrawn="1"/>
        </p:nvSpPr>
        <p:spPr>
          <a:xfrm>
            <a:off x="504003" y="8271364"/>
            <a:ext cx="6552565" cy="1501775"/>
          </a:xfrm>
          <a:custGeom>
            <a:avLst/>
            <a:gdLst/>
            <a:ahLst/>
            <a:cxnLst/>
            <a:rect l="l" t="t" r="r" b="b"/>
            <a:pathLst>
              <a:path w="6552565" h="1501775">
                <a:moveTo>
                  <a:pt x="6371996" y="0"/>
                </a:moveTo>
                <a:lnTo>
                  <a:pt x="179997" y="0"/>
                </a:lnTo>
                <a:lnTo>
                  <a:pt x="132144" y="6430"/>
                </a:lnTo>
                <a:lnTo>
                  <a:pt x="89146" y="24576"/>
                </a:lnTo>
                <a:lnTo>
                  <a:pt x="52717" y="52724"/>
                </a:lnTo>
                <a:lnTo>
                  <a:pt x="24573" y="89155"/>
                </a:lnTo>
                <a:lnTo>
                  <a:pt x="6429" y="132156"/>
                </a:lnTo>
                <a:lnTo>
                  <a:pt x="0" y="180009"/>
                </a:lnTo>
                <a:lnTo>
                  <a:pt x="0" y="1321701"/>
                </a:lnTo>
                <a:lnTo>
                  <a:pt x="6429" y="1369549"/>
                </a:lnTo>
                <a:lnTo>
                  <a:pt x="24573" y="1412546"/>
                </a:lnTo>
                <a:lnTo>
                  <a:pt x="52717" y="1448976"/>
                </a:lnTo>
                <a:lnTo>
                  <a:pt x="89146" y="1477122"/>
                </a:lnTo>
                <a:lnTo>
                  <a:pt x="132144" y="1495268"/>
                </a:lnTo>
                <a:lnTo>
                  <a:pt x="179997" y="1501698"/>
                </a:lnTo>
                <a:lnTo>
                  <a:pt x="6371996" y="1501698"/>
                </a:lnTo>
                <a:lnTo>
                  <a:pt x="6419848" y="1495268"/>
                </a:lnTo>
                <a:lnTo>
                  <a:pt x="6462847" y="1477122"/>
                </a:lnTo>
                <a:lnTo>
                  <a:pt x="6499275" y="1448976"/>
                </a:lnTo>
                <a:lnTo>
                  <a:pt x="6527419" y="1412546"/>
                </a:lnTo>
                <a:lnTo>
                  <a:pt x="6545564" y="1369549"/>
                </a:lnTo>
                <a:lnTo>
                  <a:pt x="6551993" y="1321701"/>
                </a:lnTo>
                <a:lnTo>
                  <a:pt x="6551993" y="180009"/>
                </a:lnTo>
                <a:lnTo>
                  <a:pt x="6545564" y="132156"/>
                </a:lnTo>
                <a:lnTo>
                  <a:pt x="6527419" y="89155"/>
                </a:lnTo>
                <a:lnTo>
                  <a:pt x="6499275" y="52724"/>
                </a:lnTo>
                <a:lnTo>
                  <a:pt x="6462847" y="24576"/>
                </a:lnTo>
                <a:lnTo>
                  <a:pt x="6419848" y="6430"/>
                </a:lnTo>
                <a:lnTo>
                  <a:pt x="6371996" y="0"/>
                </a:lnTo>
                <a:close/>
              </a:path>
            </a:pathLst>
          </a:custGeom>
          <a:solidFill>
            <a:srgbClr val="EB9C74"/>
          </a:solidFill>
        </p:spPr>
        <p:txBody>
          <a:bodyPr wrap="square" lIns="0" tIns="0" rIns="0" bIns="0" rtlCol="0"/>
          <a:lstStyle/>
          <a:p>
            <a:endParaRPr/>
          </a:p>
        </p:txBody>
      </p:sp>
      <p:grpSp>
        <p:nvGrpSpPr>
          <p:cNvPr id="13" name="object 21">
            <a:extLst>
              <a:ext uri="{FF2B5EF4-FFF2-40B4-BE49-F238E27FC236}">
                <a16:creationId xmlns:a16="http://schemas.microsoft.com/office/drawing/2014/main" id="{41B330DD-7791-5978-B750-F72F83A4764F}"/>
              </a:ext>
            </a:extLst>
          </p:cNvPr>
          <p:cNvGrpSpPr/>
          <p:nvPr userDrawn="1"/>
        </p:nvGrpSpPr>
        <p:grpSpPr>
          <a:xfrm>
            <a:off x="1177428" y="0"/>
            <a:ext cx="6382818" cy="540627"/>
            <a:chOff x="1177428" y="0"/>
            <a:chExt cx="6382818" cy="540627"/>
          </a:xfrm>
        </p:grpSpPr>
        <p:sp>
          <p:nvSpPr>
            <p:cNvPr id="14" name="object 22">
              <a:extLst>
                <a:ext uri="{FF2B5EF4-FFF2-40B4-BE49-F238E27FC236}">
                  <a16:creationId xmlns:a16="http://schemas.microsoft.com/office/drawing/2014/main" id="{A753AB9B-C031-D902-26A3-780CBCCDDD00}"/>
                </a:ext>
              </a:extLst>
            </p:cNvPr>
            <p:cNvSpPr/>
            <p:nvPr/>
          </p:nvSpPr>
          <p:spPr>
            <a:xfrm>
              <a:off x="3499421" y="0"/>
              <a:ext cx="4060825" cy="288290"/>
            </a:xfrm>
            <a:custGeom>
              <a:avLst/>
              <a:gdLst/>
              <a:ahLst/>
              <a:cxnLst/>
              <a:rect l="l" t="t" r="r" b="b"/>
              <a:pathLst>
                <a:path w="4060825" h="288290">
                  <a:moveTo>
                    <a:pt x="0" y="287997"/>
                  </a:moveTo>
                  <a:lnTo>
                    <a:pt x="4060583" y="287997"/>
                  </a:lnTo>
                  <a:lnTo>
                    <a:pt x="4060583" y="0"/>
                  </a:lnTo>
                  <a:lnTo>
                    <a:pt x="0" y="0"/>
                  </a:lnTo>
                  <a:lnTo>
                    <a:pt x="0" y="287997"/>
                  </a:lnTo>
                  <a:close/>
                </a:path>
              </a:pathLst>
            </a:custGeom>
            <a:solidFill>
              <a:srgbClr val="FFFFFF"/>
            </a:solidFill>
          </p:spPr>
          <p:txBody>
            <a:bodyPr wrap="square" lIns="0" tIns="0" rIns="0" bIns="0" rtlCol="0"/>
            <a:lstStyle/>
            <a:p>
              <a:endParaRPr/>
            </a:p>
          </p:txBody>
        </p:sp>
        <p:sp>
          <p:nvSpPr>
            <p:cNvPr id="15" name="object 25">
              <a:extLst>
                <a:ext uri="{FF2B5EF4-FFF2-40B4-BE49-F238E27FC236}">
                  <a16:creationId xmlns:a16="http://schemas.microsoft.com/office/drawing/2014/main" id="{097600EF-7981-4F32-DA33-F913BF94E61D}"/>
                </a:ext>
              </a:extLst>
            </p:cNvPr>
            <p:cNvSpPr/>
            <p:nvPr/>
          </p:nvSpPr>
          <p:spPr>
            <a:xfrm>
              <a:off x="1177428" y="360922"/>
              <a:ext cx="0" cy="179705"/>
            </a:xfrm>
            <a:custGeom>
              <a:avLst/>
              <a:gdLst/>
              <a:ahLst/>
              <a:cxnLst/>
              <a:rect l="l" t="t" r="r" b="b"/>
              <a:pathLst>
                <a:path h="179704">
                  <a:moveTo>
                    <a:pt x="0" y="0"/>
                  </a:moveTo>
                  <a:lnTo>
                    <a:pt x="0" y="179463"/>
                  </a:lnTo>
                </a:path>
              </a:pathLst>
            </a:custGeom>
            <a:ln w="3276">
              <a:solidFill>
                <a:srgbClr val="005A6C"/>
              </a:solidFill>
            </a:ln>
          </p:spPr>
          <p:txBody>
            <a:bodyPr wrap="square" lIns="0" tIns="0" rIns="0" bIns="0" rtlCol="0"/>
            <a:lstStyle/>
            <a:p>
              <a:endParaRPr/>
            </a:p>
          </p:txBody>
        </p:sp>
      </p:grpSp>
      <p:pic>
        <p:nvPicPr>
          <p:cNvPr id="16" name="object 26">
            <a:extLst>
              <a:ext uri="{FF2B5EF4-FFF2-40B4-BE49-F238E27FC236}">
                <a16:creationId xmlns:a16="http://schemas.microsoft.com/office/drawing/2014/main" id="{D2FD22B5-8E20-A042-6844-A0288F206D7A}"/>
              </a:ext>
            </a:extLst>
          </p:cNvPr>
          <p:cNvPicPr/>
          <p:nvPr userDrawn="1"/>
        </p:nvPicPr>
        <p:blipFill>
          <a:blip r:embed="rId2" cstate="print"/>
          <a:stretch>
            <a:fillRect/>
          </a:stretch>
        </p:blipFill>
        <p:spPr>
          <a:xfrm>
            <a:off x="483108" y="1853079"/>
            <a:ext cx="893063" cy="893063"/>
          </a:xfrm>
          <a:prstGeom prst="rect">
            <a:avLst/>
          </a:prstGeom>
        </p:spPr>
      </p:pic>
      <p:pic>
        <p:nvPicPr>
          <p:cNvPr id="17" name="object 27">
            <a:extLst>
              <a:ext uri="{FF2B5EF4-FFF2-40B4-BE49-F238E27FC236}">
                <a16:creationId xmlns:a16="http://schemas.microsoft.com/office/drawing/2014/main" id="{258609D5-CDD5-4EC2-0AE2-ADBB346331DF}"/>
              </a:ext>
            </a:extLst>
          </p:cNvPr>
          <p:cNvPicPr/>
          <p:nvPr userDrawn="1"/>
        </p:nvPicPr>
        <p:blipFill>
          <a:blip r:embed="rId3" cstate="print"/>
          <a:stretch>
            <a:fillRect/>
          </a:stretch>
        </p:blipFill>
        <p:spPr>
          <a:xfrm>
            <a:off x="6182867" y="2295038"/>
            <a:ext cx="893063" cy="893063"/>
          </a:xfrm>
          <a:prstGeom prst="rect">
            <a:avLst/>
          </a:prstGeom>
        </p:spPr>
      </p:pic>
      <p:pic>
        <p:nvPicPr>
          <p:cNvPr id="18" name="object 28">
            <a:extLst>
              <a:ext uri="{FF2B5EF4-FFF2-40B4-BE49-F238E27FC236}">
                <a16:creationId xmlns:a16="http://schemas.microsoft.com/office/drawing/2014/main" id="{20EEB83B-96D9-F470-9EB7-8EE19E66B77D}"/>
              </a:ext>
            </a:extLst>
          </p:cNvPr>
          <p:cNvPicPr/>
          <p:nvPr userDrawn="1"/>
        </p:nvPicPr>
        <p:blipFill>
          <a:blip r:embed="rId4" cstate="print"/>
          <a:stretch>
            <a:fillRect/>
          </a:stretch>
        </p:blipFill>
        <p:spPr>
          <a:xfrm>
            <a:off x="483108" y="3742838"/>
            <a:ext cx="893063" cy="893063"/>
          </a:xfrm>
          <a:prstGeom prst="rect">
            <a:avLst/>
          </a:prstGeom>
        </p:spPr>
      </p:pic>
      <p:pic>
        <p:nvPicPr>
          <p:cNvPr id="19" name="object 29">
            <a:extLst>
              <a:ext uri="{FF2B5EF4-FFF2-40B4-BE49-F238E27FC236}">
                <a16:creationId xmlns:a16="http://schemas.microsoft.com/office/drawing/2014/main" id="{CAAFE6A1-5AFB-BE18-CBAA-A71F4B0914D1}"/>
              </a:ext>
            </a:extLst>
          </p:cNvPr>
          <p:cNvPicPr/>
          <p:nvPr userDrawn="1"/>
        </p:nvPicPr>
        <p:blipFill>
          <a:blip r:embed="rId5" cstate="print"/>
          <a:stretch>
            <a:fillRect/>
          </a:stretch>
        </p:blipFill>
        <p:spPr>
          <a:xfrm>
            <a:off x="483108" y="6004455"/>
            <a:ext cx="893063" cy="893063"/>
          </a:xfrm>
          <a:prstGeom prst="rect">
            <a:avLst/>
          </a:prstGeom>
        </p:spPr>
      </p:pic>
      <p:pic>
        <p:nvPicPr>
          <p:cNvPr id="20" name="object 30">
            <a:extLst>
              <a:ext uri="{FF2B5EF4-FFF2-40B4-BE49-F238E27FC236}">
                <a16:creationId xmlns:a16="http://schemas.microsoft.com/office/drawing/2014/main" id="{BABEE9D9-6FE9-DA06-C157-C13EC59E7736}"/>
              </a:ext>
            </a:extLst>
          </p:cNvPr>
          <p:cNvPicPr/>
          <p:nvPr userDrawn="1"/>
        </p:nvPicPr>
        <p:blipFill>
          <a:blip r:embed="rId6" cstate="print"/>
          <a:stretch>
            <a:fillRect/>
          </a:stretch>
        </p:blipFill>
        <p:spPr>
          <a:xfrm>
            <a:off x="6182867" y="6976767"/>
            <a:ext cx="893063" cy="893063"/>
          </a:xfrm>
          <a:prstGeom prst="rect">
            <a:avLst/>
          </a:prstGeom>
        </p:spPr>
      </p:pic>
      <p:grpSp>
        <p:nvGrpSpPr>
          <p:cNvPr id="21" name="object 31">
            <a:extLst>
              <a:ext uri="{FF2B5EF4-FFF2-40B4-BE49-F238E27FC236}">
                <a16:creationId xmlns:a16="http://schemas.microsoft.com/office/drawing/2014/main" id="{489AD328-C099-DFDF-8A3B-8D497564434B}"/>
              </a:ext>
            </a:extLst>
          </p:cNvPr>
          <p:cNvGrpSpPr/>
          <p:nvPr userDrawn="1"/>
        </p:nvGrpSpPr>
        <p:grpSpPr>
          <a:xfrm>
            <a:off x="158894" y="8135746"/>
            <a:ext cx="690245" cy="690245"/>
            <a:chOff x="158894" y="8135746"/>
            <a:chExt cx="690245" cy="690245"/>
          </a:xfrm>
        </p:grpSpPr>
        <p:sp>
          <p:nvSpPr>
            <p:cNvPr id="22" name="object 32">
              <a:extLst>
                <a:ext uri="{FF2B5EF4-FFF2-40B4-BE49-F238E27FC236}">
                  <a16:creationId xmlns:a16="http://schemas.microsoft.com/office/drawing/2014/main" id="{A8B4A3E1-1B53-88EF-19CF-79F87F95976C}"/>
                </a:ext>
              </a:extLst>
            </p:cNvPr>
            <p:cNvSpPr/>
            <p:nvPr/>
          </p:nvSpPr>
          <p:spPr>
            <a:xfrm>
              <a:off x="171594" y="8148446"/>
              <a:ext cx="664845" cy="664845"/>
            </a:xfrm>
            <a:custGeom>
              <a:avLst/>
              <a:gdLst/>
              <a:ahLst/>
              <a:cxnLst/>
              <a:rect l="l" t="t" r="r" b="b"/>
              <a:pathLst>
                <a:path w="664844" h="664845">
                  <a:moveTo>
                    <a:pt x="332409" y="0"/>
                  </a:moveTo>
                  <a:lnTo>
                    <a:pt x="283287" y="3604"/>
                  </a:lnTo>
                  <a:lnTo>
                    <a:pt x="236403" y="14073"/>
                  </a:lnTo>
                  <a:lnTo>
                    <a:pt x="192271" y="30893"/>
                  </a:lnTo>
                  <a:lnTo>
                    <a:pt x="151406" y="53551"/>
                  </a:lnTo>
                  <a:lnTo>
                    <a:pt x="114321" y="81532"/>
                  </a:lnTo>
                  <a:lnTo>
                    <a:pt x="81532" y="114321"/>
                  </a:lnTo>
                  <a:lnTo>
                    <a:pt x="53551" y="151406"/>
                  </a:lnTo>
                  <a:lnTo>
                    <a:pt x="30893" y="192271"/>
                  </a:lnTo>
                  <a:lnTo>
                    <a:pt x="14073" y="236403"/>
                  </a:lnTo>
                  <a:lnTo>
                    <a:pt x="3604" y="283287"/>
                  </a:lnTo>
                  <a:lnTo>
                    <a:pt x="0" y="332409"/>
                  </a:lnTo>
                  <a:lnTo>
                    <a:pt x="3604" y="381532"/>
                  </a:lnTo>
                  <a:lnTo>
                    <a:pt x="14073" y="428416"/>
                  </a:lnTo>
                  <a:lnTo>
                    <a:pt x="30893" y="472548"/>
                  </a:lnTo>
                  <a:lnTo>
                    <a:pt x="53551" y="513413"/>
                  </a:lnTo>
                  <a:lnTo>
                    <a:pt x="81532" y="550497"/>
                  </a:lnTo>
                  <a:lnTo>
                    <a:pt x="114321" y="583287"/>
                  </a:lnTo>
                  <a:lnTo>
                    <a:pt x="151406" y="611267"/>
                  </a:lnTo>
                  <a:lnTo>
                    <a:pt x="192271" y="633925"/>
                  </a:lnTo>
                  <a:lnTo>
                    <a:pt x="236403" y="650746"/>
                  </a:lnTo>
                  <a:lnTo>
                    <a:pt x="283287" y="661215"/>
                  </a:lnTo>
                  <a:lnTo>
                    <a:pt x="332409" y="664819"/>
                  </a:lnTo>
                  <a:lnTo>
                    <a:pt x="381529" y="661215"/>
                  </a:lnTo>
                  <a:lnTo>
                    <a:pt x="428411" y="650746"/>
                  </a:lnTo>
                  <a:lnTo>
                    <a:pt x="472542" y="633925"/>
                  </a:lnTo>
                  <a:lnTo>
                    <a:pt x="513407" y="611267"/>
                  </a:lnTo>
                  <a:lnTo>
                    <a:pt x="550492" y="583287"/>
                  </a:lnTo>
                  <a:lnTo>
                    <a:pt x="583282" y="550497"/>
                  </a:lnTo>
                  <a:lnTo>
                    <a:pt x="611264" y="513413"/>
                  </a:lnTo>
                  <a:lnTo>
                    <a:pt x="633923" y="472548"/>
                  </a:lnTo>
                  <a:lnTo>
                    <a:pt x="650745" y="428416"/>
                  </a:lnTo>
                  <a:lnTo>
                    <a:pt x="661215" y="381532"/>
                  </a:lnTo>
                  <a:lnTo>
                    <a:pt x="664819" y="332409"/>
                  </a:lnTo>
                  <a:lnTo>
                    <a:pt x="661215" y="283287"/>
                  </a:lnTo>
                  <a:lnTo>
                    <a:pt x="650745" y="236403"/>
                  </a:lnTo>
                  <a:lnTo>
                    <a:pt x="633923" y="192271"/>
                  </a:lnTo>
                  <a:lnTo>
                    <a:pt x="611264" y="151406"/>
                  </a:lnTo>
                  <a:lnTo>
                    <a:pt x="583282" y="114321"/>
                  </a:lnTo>
                  <a:lnTo>
                    <a:pt x="550492" y="81532"/>
                  </a:lnTo>
                  <a:lnTo>
                    <a:pt x="513407" y="53551"/>
                  </a:lnTo>
                  <a:lnTo>
                    <a:pt x="472542" y="30893"/>
                  </a:lnTo>
                  <a:lnTo>
                    <a:pt x="428411" y="14073"/>
                  </a:lnTo>
                  <a:lnTo>
                    <a:pt x="381529" y="3604"/>
                  </a:lnTo>
                  <a:lnTo>
                    <a:pt x="332409" y="0"/>
                  </a:lnTo>
                  <a:close/>
                </a:path>
              </a:pathLst>
            </a:custGeom>
            <a:solidFill>
              <a:srgbClr val="D7E47E"/>
            </a:solidFill>
          </p:spPr>
          <p:txBody>
            <a:bodyPr wrap="square" lIns="0" tIns="0" rIns="0" bIns="0" rtlCol="0"/>
            <a:lstStyle/>
            <a:p>
              <a:endParaRPr/>
            </a:p>
          </p:txBody>
        </p:sp>
        <p:sp>
          <p:nvSpPr>
            <p:cNvPr id="23" name="object 33">
              <a:extLst>
                <a:ext uri="{FF2B5EF4-FFF2-40B4-BE49-F238E27FC236}">
                  <a16:creationId xmlns:a16="http://schemas.microsoft.com/office/drawing/2014/main" id="{25F93D7D-7957-0734-05D3-6C77229F63EB}"/>
                </a:ext>
              </a:extLst>
            </p:cNvPr>
            <p:cNvSpPr/>
            <p:nvPr/>
          </p:nvSpPr>
          <p:spPr>
            <a:xfrm>
              <a:off x="171594" y="8148446"/>
              <a:ext cx="664845" cy="664845"/>
            </a:xfrm>
            <a:custGeom>
              <a:avLst/>
              <a:gdLst/>
              <a:ahLst/>
              <a:cxnLst/>
              <a:rect l="l" t="t" r="r" b="b"/>
              <a:pathLst>
                <a:path w="664844" h="664845">
                  <a:moveTo>
                    <a:pt x="664819" y="332409"/>
                  </a:moveTo>
                  <a:lnTo>
                    <a:pt x="661215" y="283287"/>
                  </a:lnTo>
                  <a:lnTo>
                    <a:pt x="650745" y="236403"/>
                  </a:lnTo>
                  <a:lnTo>
                    <a:pt x="633923" y="192271"/>
                  </a:lnTo>
                  <a:lnTo>
                    <a:pt x="611264" y="151406"/>
                  </a:lnTo>
                  <a:lnTo>
                    <a:pt x="583282" y="114321"/>
                  </a:lnTo>
                  <a:lnTo>
                    <a:pt x="550492" y="81532"/>
                  </a:lnTo>
                  <a:lnTo>
                    <a:pt x="513407" y="53551"/>
                  </a:lnTo>
                  <a:lnTo>
                    <a:pt x="472542" y="30893"/>
                  </a:lnTo>
                  <a:lnTo>
                    <a:pt x="428411" y="14073"/>
                  </a:lnTo>
                  <a:lnTo>
                    <a:pt x="381529" y="3604"/>
                  </a:lnTo>
                  <a:lnTo>
                    <a:pt x="332409" y="0"/>
                  </a:lnTo>
                  <a:lnTo>
                    <a:pt x="283287" y="3604"/>
                  </a:lnTo>
                  <a:lnTo>
                    <a:pt x="236403" y="14073"/>
                  </a:lnTo>
                  <a:lnTo>
                    <a:pt x="192271" y="30893"/>
                  </a:lnTo>
                  <a:lnTo>
                    <a:pt x="151406" y="53551"/>
                  </a:lnTo>
                  <a:lnTo>
                    <a:pt x="114321" y="81532"/>
                  </a:lnTo>
                  <a:lnTo>
                    <a:pt x="81532" y="114321"/>
                  </a:lnTo>
                  <a:lnTo>
                    <a:pt x="53551" y="151406"/>
                  </a:lnTo>
                  <a:lnTo>
                    <a:pt x="30893" y="192271"/>
                  </a:lnTo>
                  <a:lnTo>
                    <a:pt x="14073" y="236403"/>
                  </a:lnTo>
                  <a:lnTo>
                    <a:pt x="3604" y="283287"/>
                  </a:lnTo>
                  <a:lnTo>
                    <a:pt x="0" y="332409"/>
                  </a:lnTo>
                  <a:lnTo>
                    <a:pt x="3604" y="381532"/>
                  </a:lnTo>
                  <a:lnTo>
                    <a:pt x="14073" y="428416"/>
                  </a:lnTo>
                  <a:lnTo>
                    <a:pt x="30893" y="472548"/>
                  </a:lnTo>
                  <a:lnTo>
                    <a:pt x="53551" y="513413"/>
                  </a:lnTo>
                  <a:lnTo>
                    <a:pt x="81532" y="550497"/>
                  </a:lnTo>
                  <a:lnTo>
                    <a:pt x="114321" y="583287"/>
                  </a:lnTo>
                  <a:lnTo>
                    <a:pt x="151406" y="611267"/>
                  </a:lnTo>
                  <a:lnTo>
                    <a:pt x="192271" y="633925"/>
                  </a:lnTo>
                  <a:lnTo>
                    <a:pt x="236403" y="650746"/>
                  </a:lnTo>
                  <a:lnTo>
                    <a:pt x="283287" y="661215"/>
                  </a:lnTo>
                  <a:lnTo>
                    <a:pt x="332409" y="664819"/>
                  </a:lnTo>
                  <a:lnTo>
                    <a:pt x="381529" y="661215"/>
                  </a:lnTo>
                  <a:lnTo>
                    <a:pt x="428411" y="650746"/>
                  </a:lnTo>
                  <a:lnTo>
                    <a:pt x="472542" y="633925"/>
                  </a:lnTo>
                  <a:lnTo>
                    <a:pt x="513407" y="611267"/>
                  </a:lnTo>
                  <a:lnTo>
                    <a:pt x="550492" y="583287"/>
                  </a:lnTo>
                  <a:lnTo>
                    <a:pt x="583282" y="550497"/>
                  </a:lnTo>
                  <a:lnTo>
                    <a:pt x="611264" y="513413"/>
                  </a:lnTo>
                  <a:lnTo>
                    <a:pt x="633923" y="472548"/>
                  </a:lnTo>
                  <a:lnTo>
                    <a:pt x="650745" y="428416"/>
                  </a:lnTo>
                  <a:lnTo>
                    <a:pt x="661215" y="381532"/>
                  </a:lnTo>
                  <a:lnTo>
                    <a:pt x="664819" y="332409"/>
                  </a:lnTo>
                  <a:close/>
                </a:path>
              </a:pathLst>
            </a:custGeom>
            <a:ln w="25400">
              <a:solidFill>
                <a:srgbClr val="005A6C"/>
              </a:solidFill>
            </a:ln>
          </p:spPr>
          <p:txBody>
            <a:bodyPr wrap="square" lIns="0" tIns="0" rIns="0" bIns="0" rtlCol="0"/>
            <a:lstStyle/>
            <a:p>
              <a:endParaRPr/>
            </a:p>
          </p:txBody>
        </p:sp>
      </p:grpSp>
      <p:grpSp>
        <p:nvGrpSpPr>
          <p:cNvPr id="24" name="object 34">
            <a:extLst>
              <a:ext uri="{FF2B5EF4-FFF2-40B4-BE49-F238E27FC236}">
                <a16:creationId xmlns:a16="http://schemas.microsoft.com/office/drawing/2014/main" id="{CA9A577D-7263-2A45-F2F6-BF1DF0DD594B}"/>
              </a:ext>
            </a:extLst>
          </p:cNvPr>
          <p:cNvGrpSpPr/>
          <p:nvPr userDrawn="1"/>
        </p:nvGrpSpPr>
        <p:grpSpPr>
          <a:xfrm>
            <a:off x="1846150" y="1637635"/>
            <a:ext cx="5210175" cy="12700"/>
            <a:chOff x="1846150" y="1637635"/>
            <a:chExt cx="5210175" cy="12700"/>
          </a:xfrm>
        </p:grpSpPr>
        <p:sp>
          <p:nvSpPr>
            <p:cNvPr id="25" name="object 35">
              <a:extLst>
                <a:ext uri="{FF2B5EF4-FFF2-40B4-BE49-F238E27FC236}">
                  <a16:creationId xmlns:a16="http://schemas.microsoft.com/office/drawing/2014/main" id="{7AEF5C16-1BA0-E4ED-5776-80B068CD6D3F}"/>
                </a:ext>
              </a:extLst>
            </p:cNvPr>
            <p:cNvSpPr/>
            <p:nvPr/>
          </p:nvSpPr>
          <p:spPr>
            <a:xfrm>
              <a:off x="1846150" y="1643988"/>
              <a:ext cx="5210175" cy="0"/>
            </a:xfrm>
            <a:custGeom>
              <a:avLst/>
              <a:gdLst/>
              <a:ahLst/>
              <a:cxnLst/>
              <a:rect l="l" t="t" r="r" b="b"/>
              <a:pathLst>
                <a:path w="5210175">
                  <a:moveTo>
                    <a:pt x="5209844" y="0"/>
                  </a:moveTo>
                  <a:lnTo>
                    <a:pt x="0" y="0"/>
                  </a:lnTo>
                </a:path>
              </a:pathLst>
            </a:custGeom>
            <a:solidFill>
              <a:srgbClr val="D7E47E"/>
            </a:solidFill>
          </p:spPr>
          <p:txBody>
            <a:bodyPr wrap="square" lIns="0" tIns="0" rIns="0" bIns="0" rtlCol="0"/>
            <a:lstStyle/>
            <a:p>
              <a:endParaRPr/>
            </a:p>
          </p:txBody>
        </p:sp>
        <p:sp>
          <p:nvSpPr>
            <p:cNvPr id="26" name="object 36">
              <a:extLst>
                <a:ext uri="{FF2B5EF4-FFF2-40B4-BE49-F238E27FC236}">
                  <a16:creationId xmlns:a16="http://schemas.microsoft.com/office/drawing/2014/main" id="{575ED7C7-1B5B-8DEA-D4B6-9EC49C0B1AE7}"/>
                </a:ext>
              </a:extLst>
            </p:cNvPr>
            <p:cNvSpPr/>
            <p:nvPr/>
          </p:nvSpPr>
          <p:spPr>
            <a:xfrm>
              <a:off x="1846150" y="1643985"/>
              <a:ext cx="31750" cy="0"/>
            </a:xfrm>
            <a:custGeom>
              <a:avLst/>
              <a:gdLst/>
              <a:ahLst/>
              <a:cxnLst/>
              <a:rect l="l" t="t" r="r" b="b"/>
              <a:pathLst>
                <a:path w="31750">
                  <a:moveTo>
                    <a:pt x="0" y="0"/>
                  </a:moveTo>
                  <a:lnTo>
                    <a:pt x="31750" y="0"/>
                  </a:lnTo>
                </a:path>
              </a:pathLst>
            </a:custGeom>
            <a:ln w="12700">
              <a:solidFill>
                <a:srgbClr val="005A6C"/>
              </a:solidFill>
            </a:ln>
          </p:spPr>
          <p:txBody>
            <a:bodyPr wrap="square" lIns="0" tIns="0" rIns="0" bIns="0" rtlCol="0"/>
            <a:lstStyle/>
            <a:p>
              <a:endParaRPr/>
            </a:p>
          </p:txBody>
        </p:sp>
        <p:sp>
          <p:nvSpPr>
            <p:cNvPr id="27" name="object 37">
              <a:extLst>
                <a:ext uri="{FF2B5EF4-FFF2-40B4-BE49-F238E27FC236}">
                  <a16:creationId xmlns:a16="http://schemas.microsoft.com/office/drawing/2014/main" id="{96B4E954-027A-6727-9935-1D7DA90B03A5}"/>
                </a:ext>
              </a:extLst>
            </p:cNvPr>
            <p:cNvSpPr/>
            <p:nvPr/>
          </p:nvSpPr>
          <p:spPr>
            <a:xfrm>
              <a:off x="1941436" y="1643985"/>
              <a:ext cx="5051425" cy="0"/>
            </a:xfrm>
            <a:custGeom>
              <a:avLst/>
              <a:gdLst/>
              <a:ahLst/>
              <a:cxnLst/>
              <a:rect l="l" t="t" r="r" b="b"/>
              <a:pathLst>
                <a:path w="5051425">
                  <a:moveTo>
                    <a:pt x="0" y="0"/>
                  </a:moveTo>
                  <a:lnTo>
                    <a:pt x="5051044" y="0"/>
                  </a:lnTo>
                </a:path>
              </a:pathLst>
            </a:custGeom>
            <a:ln w="12700">
              <a:solidFill>
                <a:srgbClr val="005A6C"/>
              </a:solidFill>
              <a:prstDash val="dash"/>
            </a:ln>
          </p:spPr>
          <p:txBody>
            <a:bodyPr wrap="square" lIns="0" tIns="0" rIns="0" bIns="0" rtlCol="0"/>
            <a:lstStyle/>
            <a:p>
              <a:endParaRPr/>
            </a:p>
          </p:txBody>
        </p:sp>
        <p:sp>
          <p:nvSpPr>
            <p:cNvPr id="28" name="object 38">
              <a:extLst>
                <a:ext uri="{FF2B5EF4-FFF2-40B4-BE49-F238E27FC236}">
                  <a16:creationId xmlns:a16="http://schemas.microsoft.com/office/drawing/2014/main" id="{0F91C3EB-2DBC-DAC4-26D6-E5CC06925303}"/>
                </a:ext>
              </a:extLst>
            </p:cNvPr>
            <p:cNvSpPr/>
            <p:nvPr/>
          </p:nvSpPr>
          <p:spPr>
            <a:xfrm>
              <a:off x="7024250" y="1643985"/>
              <a:ext cx="31750" cy="0"/>
            </a:xfrm>
            <a:custGeom>
              <a:avLst/>
              <a:gdLst/>
              <a:ahLst/>
              <a:cxnLst/>
              <a:rect l="l" t="t" r="r" b="b"/>
              <a:pathLst>
                <a:path w="31750">
                  <a:moveTo>
                    <a:pt x="0" y="0"/>
                  </a:moveTo>
                  <a:lnTo>
                    <a:pt x="31750" y="0"/>
                  </a:lnTo>
                </a:path>
              </a:pathLst>
            </a:custGeom>
            <a:ln w="12700">
              <a:solidFill>
                <a:srgbClr val="005A6C"/>
              </a:solidFill>
            </a:ln>
          </p:spPr>
          <p:txBody>
            <a:bodyPr wrap="square" lIns="0" tIns="0" rIns="0" bIns="0" rtlCol="0"/>
            <a:lstStyle/>
            <a:p>
              <a:endParaRPr/>
            </a:p>
          </p:txBody>
        </p:sp>
      </p:grpSp>
      <p:grpSp>
        <p:nvGrpSpPr>
          <p:cNvPr id="29" name="object 39">
            <a:extLst>
              <a:ext uri="{FF2B5EF4-FFF2-40B4-BE49-F238E27FC236}">
                <a16:creationId xmlns:a16="http://schemas.microsoft.com/office/drawing/2014/main" id="{90074345-90CB-DBD1-817B-C695BBD0FBDB}"/>
              </a:ext>
            </a:extLst>
          </p:cNvPr>
          <p:cNvGrpSpPr/>
          <p:nvPr userDrawn="1"/>
        </p:nvGrpSpPr>
        <p:grpSpPr>
          <a:xfrm>
            <a:off x="1707197" y="3537280"/>
            <a:ext cx="5349240" cy="12700"/>
            <a:chOff x="1707197" y="3537280"/>
            <a:chExt cx="5349240" cy="12700"/>
          </a:xfrm>
        </p:grpSpPr>
        <p:sp>
          <p:nvSpPr>
            <p:cNvPr id="30" name="object 40">
              <a:extLst>
                <a:ext uri="{FF2B5EF4-FFF2-40B4-BE49-F238E27FC236}">
                  <a16:creationId xmlns:a16="http://schemas.microsoft.com/office/drawing/2014/main" id="{EE8C52AB-24D8-28C7-877B-842E16285A93}"/>
                </a:ext>
              </a:extLst>
            </p:cNvPr>
            <p:cNvSpPr/>
            <p:nvPr/>
          </p:nvSpPr>
          <p:spPr>
            <a:xfrm>
              <a:off x="1707197" y="3543631"/>
              <a:ext cx="5349240" cy="0"/>
            </a:xfrm>
            <a:custGeom>
              <a:avLst/>
              <a:gdLst/>
              <a:ahLst/>
              <a:cxnLst/>
              <a:rect l="l" t="t" r="r" b="b"/>
              <a:pathLst>
                <a:path w="5349240">
                  <a:moveTo>
                    <a:pt x="5348808" y="0"/>
                  </a:moveTo>
                  <a:lnTo>
                    <a:pt x="0" y="0"/>
                  </a:lnTo>
                </a:path>
              </a:pathLst>
            </a:custGeom>
            <a:solidFill>
              <a:srgbClr val="D7E47E"/>
            </a:solidFill>
          </p:spPr>
          <p:txBody>
            <a:bodyPr wrap="square" lIns="0" tIns="0" rIns="0" bIns="0" rtlCol="0"/>
            <a:lstStyle/>
            <a:p>
              <a:endParaRPr/>
            </a:p>
          </p:txBody>
        </p:sp>
        <p:sp>
          <p:nvSpPr>
            <p:cNvPr id="31" name="object 41">
              <a:extLst>
                <a:ext uri="{FF2B5EF4-FFF2-40B4-BE49-F238E27FC236}">
                  <a16:creationId xmlns:a16="http://schemas.microsoft.com/office/drawing/2014/main" id="{A18F889B-3367-158B-29B7-2CFC47779686}"/>
                </a:ext>
              </a:extLst>
            </p:cNvPr>
            <p:cNvSpPr/>
            <p:nvPr/>
          </p:nvSpPr>
          <p:spPr>
            <a:xfrm>
              <a:off x="1707197" y="3543630"/>
              <a:ext cx="31750" cy="0"/>
            </a:xfrm>
            <a:custGeom>
              <a:avLst/>
              <a:gdLst/>
              <a:ahLst/>
              <a:cxnLst/>
              <a:rect l="l" t="t" r="r" b="b"/>
              <a:pathLst>
                <a:path w="31750">
                  <a:moveTo>
                    <a:pt x="0" y="0"/>
                  </a:moveTo>
                  <a:lnTo>
                    <a:pt x="31750" y="0"/>
                  </a:lnTo>
                </a:path>
              </a:pathLst>
            </a:custGeom>
            <a:ln w="12700">
              <a:solidFill>
                <a:srgbClr val="005A6C"/>
              </a:solidFill>
            </a:ln>
          </p:spPr>
          <p:txBody>
            <a:bodyPr wrap="square" lIns="0" tIns="0" rIns="0" bIns="0" rtlCol="0"/>
            <a:lstStyle/>
            <a:p>
              <a:endParaRPr/>
            </a:p>
          </p:txBody>
        </p:sp>
        <p:sp>
          <p:nvSpPr>
            <p:cNvPr id="32" name="object 42">
              <a:extLst>
                <a:ext uri="{FF2B5EF4-FFF2-40B4-BE49-F238E27FC236}">
                  <a16:creationId xmlns:a16="http://schemas.microsoft.com/office/drawing/2014/main" id="{4357DE44-3967-6306-30BA-1BBB6BC06D4E}"/>
                </a:ext>
              </a:extLst>
            </p:cNvPr>
            <p:cNvSpPr/>
            <p:nvPr/>
          </p:nvSpPr>
          <p:spPr>
            <a:xfrm>
              <a:off x="1802625" y="3543630"/>
              <a:ext cx="5189855" cy="0"/>
            </a:xfrm>
            <a:custGeom>
              <a:avLst/>
              <a:gdLst/>
              <a:ahLst/>
              <a:cxnLst/>
              <a:rect l="l" t="t" r="r" b="b"/>
              <a:pathLst>
                <a:path w="5189855">
                  <a:moveTo>
                    <a:pt x="0" y="0"/>
                  </a:moveTo>
                  <a:lnTo>
                    <a:pt x="5189791" y="0"/>
                  </a:lnTo>
                </a:path>
              </a:pathLst>
            </a:custGeom>
            <a:ln w="12700">
              <a:solidFill>
                <a:srgbClr val="005A6C"/>
              </a:solidFill>
              <a:prstDash val="dash"/>
            </a:ln>
          </p:spPr>
          <p:txBody>
            <a:bodyPr wrap="square" lIns="0" tIns="0" rIns="0" bIns="0" rtlCol="0"/>
            <a:lstStyle/>
            <a:p>
              <a:endParaRPr/>
            </a:p>
          </p:txBody>
        </p:sp>
        <p:sp>
          <p:nvSpPr>
            <p:cNvPr id="33" name="object 43">
              <a:extLst>
                <a:ext uri="{FF2B5EF4-FFF2-40B4-BE49-F238E27FC236}">
                  <a16:creationId xmlns:a16="http://schemas.microsoft.com/office/drawing/2014/main" id="{41A6D1EB-E790-E7AB-AF2F-5187E7AA322B}"/>
                </a:ext>
              </a:extLst>
            </p:cNvPr>
            <p:cNvSpPr/>
            <p:nvPr/>
          </p:nvSpPr>
          <p:spPr>
            <a:xfrm>
              <a:off x="7024250" y="3543630"/>
              <a:ext cx="31750" cy="0"/>
            </a:xfrm>
            <a:custGeom>
              <a:avLst/>
              <a:gdLst/>
              <a:ahLst/>
              <a:cxnLst/>
              <a:rect l="l" t="t" r="r" b="b"/>
              <a:pathLst>
                <a:path w="31750">
                  <a:moveTo>
                    <a:pt x="0" y="0"/>
                  </a:moveTo>
                  <a:lnTo>
                    <a:pt x="31750" y="0"/>
                  </a:lnTo>
                </a:path>
              </a:pathLst>
            </a:custGeom>
            <a:ln w="12700">
              <a:solidFill>
                <a:srgbClr val="005A6C"/>
              </a:solidFill>
            </a:ln>
          </p:spPr>
          <p:txBody>
            <a:bodyPr wrap="square" lIns="0" tIns="0" rIns="0" bIns="0" rtlCol="0"/>
            <a:lstStyle/>
            <a:p>
              <a:endParaRPr/>
            </a:p>
          </p:txBody>
        </p:sp>
      </p:grpSp>
      <p:grpSp>
        <p:nvGrpSpPr>
          <p:cNvPr id="34" name="object 44">
            <a:extLst>
              <a:ext uri="{FF2B5EF4-FFF2-40B4-BE49-F238E27FC236}">
                <a16:creationId xmlns:a16="http://schemas.microsoft.com/office/drawing/2014/main" id="{335AD052-B71A-3899-624A-A12483B805AA}"/>
              </a:ext>
            </a:extLst>
          </p:cNvPr>
          <p:cNvGrpSpPr/>
          <p:nvPr userDrawn="1"/>
        </p:nvGrpSpPr>
        <p:grpSpPr>
          <a:xfrm>
            <a:off x="2932545" y="5778925"/>
            <a:ext cx="4123690" cy="12700"/>
            <a:chOff x="2932545" y="5778925"/>
            <a:chExt cx="4123690" cy="12700"/>
          </a:xfrm>
        </p:grpSpPr>
        <p:sp>
          <p:nvSpPr>
            <p:cNvPr id="35" name="object 45">
              <a:extLst>
                <a:ext uri="{FF2B5EF4-FFF2-40B4-BE49-F238E27FC236}">
                  <a16:creationId xmlns:a16="http://schemas.microsoft.com/office/drawing/2014/main" id="{09F4F5D3-22DA-4548-B91C-6F8D67BB653E}"/>
                </a:ext>
              </a:extLst>
            </p:cNvPr>
            <p:cNvSpPr/>
            <p:nvPr/>
          </p:nvSpPr>
          <p:spPr>
            <a:xfrm>
              <a:off x="2932545" y="5785276"/>
              <a:ext cx="4123690" cy="0"/>
            </a:xfrm>
            <a:custGeom>
              <a:avLst/>
              <a:gdLst/>
              <a:ahLst/>
              <a:cxnLst/>
              <a:rect l="l" t="t" r="r" b="b"/>
              <a:pathLst>
                <a:path w="4123690">
                  <a:moveTo>
                    <a:pt x="4123448" y="0"/>
                  </a:moveTo>
                  <a:lnTo>
                    <a:pt x="0" y="0"/>
                  </a:lnTo>
                </a:path>
              </a:pathLst>
            </a:custGeom>
            <a:solidFill>
              <a:srgbClr val="D7E47E"/>
            </a:solidFill>
          </p:spPr>
          <p:txBody>
            <a:bodyPr wrap="square" lIns="0" tIns="0" rIns="0" bIns="0" rtlCol="0"/>
            <a:lstStyle/>
            <a:p>
              <a:endParaRPr/>
            </a:p>
          </p:txBody>
        </p:sp>
        <p:sp>
          <p:nvSpPr>
            <p:cNvPr id="36" name="object 46">
              <a:extLst>
                <a:ext uri="{FF2B5EF4-FFF2-40B4-BE49-F238E27FC236}">
                  <a16:creationId xmlns:a16="http://schemas.microsoft.com/office/drawing/2014/main" id="{23F5F8BD-437C-AC18-7159-B2601710495D}"/>
                </a:ext>
              </a:extLst>
            </p:cNvPr>
            <p:cNvSpPr/>
            <p:nvPr/>
          </p:nvSpPr>
          <p:spPr>
            <a:xfrm>
              <a:off x="2932545" y="5785275"/>
              <a:ext cx="31750" cy="0"/>
            </a:xfrm>
            <a:custGeom>
              <a:avLst/>
              <a:gdLst/>
              <a:ahLst/>
              <a:cxnLst/>
              <a:rect l="l" t="t" r="r" b="b"/>
              <a:pathLst>
                <a:path w="31750">
                  <a:moveTo>
                    <a:pt x="0" y="0"/>
                  </a:moveTo>
                  <a:lnTo>
                    <a:pt x="31750" y="0"/>
                  </a:lnTo>
                </a:path>
              </a:pathLst>
            </a:custGeom>
            <a:ln w="12700">
              <a:solidFill>
                <a:srgbClr val="005A6C"/>
              </a:solidFill>
            </a:ln>
          </p:spPr>
          <p:txBody>
            <a:bodyPr wrap="square" lIns="0" tIns="0" rIns="0" bIns="0" rtlCol="0"/>
            <a:lstStyle/>
            <a:p>
              <a:endParaRPr/>
            </a:p>
          </p:txBody>
        </p:sp>
        <p:sp>
          <p:nvSpPr>
            <p:cNvPr id="37" name="object 47">
              <a:extLst>
                <a:ext uri="{FF2B5EF4-FFF2-40B4-BE49-F238E27FC236}">
                  <a16:creationId xmlns:a16="http://schemas.microsoft.com/office/drawing/2014/main" id="{58CC2E47-3140-5BF8-6DC0-607CF7F772E8}"/>
                </a:ext>
              </a:extLst>
            </p:cNvPr>
            <p:cNvSpPr/>
            <p:nvPr/>
          </p:nvSpPr>
          <p:spPr>
            <a:xfrm>
              <a:off x="3028739" y="5785275"/>
              <a:ext cx="3963670" cy="0"/>
            </a:xfrm>
            <a:custGeom>
              <a:avLst/>
              <a:gdLst/>
              <a:ahLst/>
              <a:cxnLst/>
              <a:rect l="l" t="t" r="r" b="b"/>
              <a:pathLst>
                <a:path w="3963670">
                  <a:moveTo>
                    <a:pt x="0" y="0"/>
                  </a:moveTo>
                  <a:lnTo>
                    <a:pt x="3963289" y="0"/>
                  </a:lnTo>
                </a:path>
              </a:pathLst>
            </a:custGeom>
            <a:ln w="12700">
              <a:solidFill>
                <a:srgbClr val="005A6C"/>
              </a:solidFill>
              <a:prstDash val="dash"/>
            </a:ln>
          </p:spPr>
          <p:txBody>
            <a:bodyPr wrap="square" lIns="0" tIns="0" rIns="0" bIns="0" rtlCol="0"/>
            <a:lstStyle/>
            <a:p>
              <a:endParaRPr/>
            </a:p>
          </p:txBody>
        </p:sp>
        <p:sp>
          <p:nvSpPr>
            <p:cNvPr id="38" name="object 48">
              <a:extLst>
                <a:ext uri="{FF2B5EF4-FFF2-40B4-BE49-F238E27FC236}">
                  <a16:creationId xmlns:a16="http://schemas.microsoft.com/office/drawing/2014/main" id="{FD22C3CD-58D6-020E-9780-D16FA986AE9E}"/>
                </a:ext>
              </a:extLst>
            </p:cNvPr>
            <p:cNvSpPr/>
            <p:nvPr/>
          </p:nvSpPr>
          <p:spPr>
            <a:xfrm>
              <a:off x="7024250" y="5785275"/>
              <a:ext cx="31750" cy="0"/>
            </a:xfrm>
            <a:custGeom>
              <a:avLst/>
              <a:gdLst/>
              <a:ahLst/>
              <a:cxnLst/>
              <a:rect l="l" t="t" r="r" b="b"/>
              <a:pathLst>
                <a:path w="31750">
                  <a:moveTo>
                    <a:pt x="0" y="0"/>
                  </a:moveTo>
                  <a:lnTo>
                    <a:pt x="31750" y="0"/>
                  </a:lnTo>
                </a:path>
              </a:pathLst>
            </a:custGeom>
            <a:ln w="12700">
              <a:solidFill>
                <a:srgbClr val="005A6C"/>
              </a:solidFill>
            </a:ln>
          </p:spPr>
          <p:txBody>
            <a:bodyPr wrap="square" lIns="0" tIns="0" rIns="0" bIns="0" rtlCol="0"/>
            <a:lstStyle/>
            <a:p>
              <a:endParaRPr/>
            </a:p>
          </p:txBody>
        </p:sp>
      </p:grpSp>
      <p:grpSp>
        <p:nvGrpSpPr>
          <p:cNvPr id="39" name="object 49">
            <a:extLst>
              <a:ext uri="{FF2B5EF4-FFF2-40B4-BE49-F238E27FC236}">
                <a16:creationId xmlns:a16="http://schemas.microsoft.com/office/drawing/2014/main" id="{96DC3C14-3567-DDA7-4C3F-1DB0EEE72B42}"/>
              </a:ext>
            </a:extLst>
          </p:cNvPr>
          <p:cNvGrpSpPr/>
          <p:nvPr userDrawn="1"/>
        </p:nvGrpSpPr>
        <p:grpSpPr>
          <a:xfrm>
            <a:off x="973679" y="8699292"/>
            <a:ext cx="2399030" cy="7620"/>
            <a:chOff x="973679" y="8729572"/>
            <a:chExt cx="2399030" cy="7620"/>
          </a:xfrm>
        </p:grpSpPr>
        <p:sp>
          <p:nvSpPr>
            <p:cNvPr id="40" name="object 50">
              <a:extLst>
                <a:ext uri="{FF2B5EF4-FFF2-40B4-BE49-F238E27FC236}">
                  <a16:creationId xmlns:a16="http://schemas.microsoft.com/office/drawing/2014/main" id="{DF630DE3-8940-C592-33E0-1C3B46F5AB01}"/>
                </a:ext>
              </a:extLst>
            </p:cNvPr>
            <p:cNvSpPr/>
            <p:nvPr/>
          </p:nvSpPr>
          <p:spPr>
            <a:xfrm>
              <a:off x="973679" y="8733382"/>
              <a:ext cx="19050" cy="0"/>
            </a:xfrm>
            <a:custGeom>
              <a:avLst/>
              <a:gdLst/>
              <a:ahLst/>
              <a:cxnLst/>
              <a:rect l="l" t="t" r="r" b="b"/>
              <a:pathLst>
                <a:path w="19050">
                  <a:moveTo>
                    <a:pt x="0" y="0"/>
                  </a:moveTo>
                  <a:lnTo>
                    <a:pt x="19050" y="0"/>
                  </a:lnTo>
                </a:path>
              </a:pathLst>
            </a:custGeom>
            <a:ln w="7620">
              <a:solidFill>
                <a:srgbClr val="FFFFFF"/>
              </a:solidFill>
            </a:ln>
          </p:spPr>
          <p:txBody>
            <a:bodyPr wrap="square" lIns="0" tIns="0" rIns="0" bIns="0" rtlCol="0"/>
            <a:lstStyle/>
            <a:p>
              <a:endParaRPr/>
            </a:p>
          </p:txBody>
        </p:sp>
        <p:sp>
          <p:nvSpPr>
            <p:cNvPr id="41" name="object 51">
              <a:extLst>
                <a:ext uri="{FF2B5EF4-FFF2-40B4-BE49-F238E27FC236}">
                  <a16:creationId xmlns:a16="http://schemas.microsoft.com/office/drawing/2014/main" id="{B0D4EFD9-0DB4-2DC3-7B65-27C04D120C64}"/>
                </a:ext>
              </a:extLst>
            </p:cNvPr>
            <p:cNvSpPr/>
            <p:nvPr/>
          </p:nvSpPr>
          <p:spPr>
            <a:xfrm>
              <a:off x="1030800" y="8733382"/>
              <a:ext cx="2341880" cy="0"/>
            </a:xfrm>
            <a:custGeom>
              <a:avLst/>
              <a:gdLst/>
              <a:ahLst/>
              <a:cxnLst/>
              <a:rect l="l" t="t" r="r" b="b"/>
              <a:pathLst>
                <a:path w="2341879">
                  <a:moveTo>
                    <a:pt x="0" y="0"/>
                  </a:moveTo>
                  <a:lnTo>
                    <a:pt x="2341333" y="0"/>
                  </a:lnTo>
                </a:path>
              </a:pathLst>
            </a:custGeom>
            <a:ln w="7620">
              <a:solidFill>
                <a:srgbClr val="FFFFFF"/>
              </a:solidFill>
              <a:prstDash val="dash"/>
            </a:ln>
          </p:spPr>
          <p:txBody>
            <a:bodyPr wrap="square" lIns="0" tIns="0" rIns="0" bIns="0" rtlCol="0"/>
            <a:lstStyle/>
            <a:p>
              <a:endParaRPr/>
            </a:p>
          </p:txBody>
        </p:sp>
      </p:grpSp>
      <p:pic>
        <p:nvPicPr>
          <p:cNvPr id="42" name="object 52">
            <a:extLst>
              <a:ext uri="{FF2B5EF4-FFF2-40B4-BE49-F238E27FC236}">
                <a16:creationId xmlns:a16="http://schemas.microsoft.com/office/drawing/2014/main" id="{F4BEF40C-A70E-F7EA-36F6-E0F49EFE6646}"/>
              </a:ext>
            </a:extLst>
          </p:cNvPr>
          <p:cNvPicPr/>
          <p:nvPr userDrawn="1"/>
        </p:nvPicPr>
        <p:blipFill>
          <a:blip r:embed="rId7" cstate="print"/>
          <a:stretch>
            <a:fillRect/>
          </a:stretch>
        </p:blipFill>
        <p:spPr>
          <a:xfrm>
            <a:off x="3526815" y="8454069"/>
            <a:ext cx="432003" cy="432003"/>
          </a:xfrm>
          <a:prstGeom prst="rect">
            <a:avLst/>
          </a:prstGeom>
        </p:spPr>
      </p:pic>
      <p:sp>
        <p:nvSpPr>
          <p:cNvPr id="43" name="object 53">
            <a:extLst>
              <a:ext uri="{FF2B5EF4-FFF2-40B4-BE49-F238E27FC236}">
                <a16:creationId xmlns:a16="http://schemas.microsoft.com/office/drawing/2014/main" id="{A0442A0B-793F-C893-FF5D-CEEE228F997D}"/>
              </a:ext>
            </a:extLst>
          </p:cNvPr>
          <p:cNvSpPr/>
          <p:nvPr userDrawn="1"/>
        </p:nvSpPr>
        <p:spPr>
          <a:xfrm>
            <a:off x="3391166" y="8703102"/>
            <a:ext cx="19050" cy="0"/>
          </a:xfrm>
          <a:custGeom>
            <a:avLst/>
            <a:gdLst/>
            <a:ahLst/>
            <a:cxnLst/>
            <a:rect l="l" t="t" r="r" b="b"/>
            <a:pathLst>
              <a:path w="19050">
                <a:moveTo>
                  <a:pt x="0" y="0"/>
                </a:moveTo>
                <a:lnTo>
                  <a:pt x="19050" y="0"/>
                </a:lnTo>
              </a:path>
            </a:pathLst>
          </a:custGeom>
          <a:ln w="7620">
            <a:solidFill>
              <a:srgbClr val="FFFFFF"/>
            </a:solidFill>
          </a:ln>
        </p:spPr>
        <p:txBody>
          <a:bodyPr wrap="square" lIns="0" tIns="0" rIns="0" bIns="0" rtlCol="0"/>
          <a:lstStyle/>
          <a:p>
            <a:endParaRPr/>
          </a:p>
        </p:txBody>
      </p:sp>
      <p:grpSp>
        <p:nvGrpSpPr>
          <p:cNvPr id="44" name="object 54">
            <a:extLst>
              <a:ext uri="{FF2B5EF4-FFF2-40B4-BE49-F238E27FC236}">
                <a16:creationId xmlns:a16="http://schemas.microsoft.com/office/drawing/2014/main" id="{FCDD89C2-5C95-095C-2A6E-0C9502D657E2}"/>
              </a:ext>
            </a:extLst>
          </p:cNvPr>
          <p:cNvGrpSpPr/>
          <p:nvPr userDrawn="1"/>
        </p:nvGrpSpPr>
        <p:grpSpPr>
          <a:xfrm>
            <a:off x="5340080" y="8420620"/>
            <a:ext cx="1541295" cy="1178766"/>
            <a:chOff x="5340080" y="8420620"/>
            <a:chExt cx="1541295" cy="1178766"/>
          </a:xfrm>
        </p:grpSpPr>
        <p:pic>
          <p:nvPicPr>
            <p:cNvPr id="45" name="object 55">
              <a:extLst>
                <a:ext uri="{FF2B5EF4-FFF2-40B4-BE49-F238E27FC236}">
                  <a16:creationId xmlns:a16="http://schemas.microsoft.com/office/drawing/2014/main" id="{A5A7C730-DAD2-C208-ED4B-C1ADF658573C}"/>
                </a:ext>
              </a:extLst>
            </p:cNvPr>
            <p:cNvPicPr/>
            <p:nvPr/>
          </p:nvPicPr>
          <p:blipFill>
            <a:blip r:embed="rId8" cstate="print"/>
            <a:stretch>
              <a:fillRect/>
            </a:stretch>
          </p:blipFill>
          <p:spPr>
            <a:xfrm>
              <a:off x="5340080" y="8420620"/>
              <a:ext cx="1244733" cy="862785"/>
            </a:xfrm>
            <a:prstGeom prst="rect">
              <a:avLst/>
            </a:prstGeom>
          </p:spPr>
        </p:pic>
        <p:pic>
          <p:nvPicPr>
            <p:cNvPr id="46" name="object 56">
              <a:extLst>
                <a:ext uri="{FF2B5EF4-FFF2-40B4-BE49-F238E27FC236}">
                  <a16:creationId xmlns:a16="http://schemas.microsoft.com/office/drawing/2014/main" id="{15E4B201-1C59-AF58-8212-F234262AFC37}"/>
                </a:ext>
              </a:extLst>
            </p:cNvPr>
            <p:cNvPicPr/>
            <p:nvPr/>
          </p:nvPicPr>
          <p:blipFill>
            <a:blip r:embed="rId9" cstate="print"/>
            <a:stretch>
              <a:fillRect/>
            </a:stretch>
          </p:blipFill>
          <p:spPr>
            <a:xfrm>
              <a:off x="5636635" y="8740891"/>
              <a:ext cx="1244740" cy="858495"/>
            </a:xfrm>
            <a:prstGeom prst="rect">
              <a:avLst/>
            </a:prstGeom>
          </p:spPr>
        </p:pic>
      </p:grpSp>
      <p:pic>
        <p:nvPicPr>
          <p:cNvPr id="47" name="object 57">
            <a:extLst>
              <a:ext uri="{FF2B5EF4-FFF2-40B4-BE49-F238E27FC236}">
                <a16:creationId xmlns:a16="http://schemas.microsoft.com/office/drawing/2014/main" id="{52CA883F-22B9-0096-0866-EB8B17187E4E}"/>
              </a:ext>
            </a:extLst>
          </p:cNvPr>
          <p:cNvPicPr/>
          <p:nvPr userDrawn="1"/>
        </p:nvPicPr>
        <p:blipFill>
          <a:blip r:embed="rId10" cstate="print"/>
          <a:stretch>
            <a:fillRect/>
          </a:stretch>
        </p:blipFill>
        <p:spPr>
          <a:xfrm>
            <a:off x="6182867" y="4559703"/>
            <a:ext cx="893063" cy="893063"/>
          </a:xfrm>
          <a:prstGeom prst="rect">
            <a:avLst/>
          </a:prstGeom>
        </p:spPr>
      </p:pic>
      <p:sp>
        <p:nvSpPr>
          <p:cNvPr id="48" name="object 2">
            <a:extLst>
              <a:ext uri="{FF2B5EF4-FFF2-40B4-BE49-F238E27FC236}">
                <a16:creationId xmlns:a16="http://schemas.microsoft.com/office/drawing/2014/main" id="{CE52B328-B4FB-813B-AB69-9E576F4342E4}"/>
              </a:ext>
            </a:extLst>
          </p:cNvPr>
          <p:cNvSpPr txBox="1"/>
          <p:nvPr userDrawn="1"/>
        </p:nvSpPr>
        <p:spPr>
          <a:xfrm>
            <a:off x="1807648" y="1964944"/>
            <a:ext cx="3589654" cy="356123"/>
          </a:xfrm>
          <a:prstGeom prst="rect">
            <a:avLst/>
          </a:prstGeom>
        </p:spPr>
        <p:txBody>
          <a:bodyPr vert="horz" wrap="square" lIns="0" tIns="12700" rIns="0" bIns="0" rtlCol="0">
            <a:spAutoFit/>
          </a:bodyPr>
          <a:lstStyle/>
          <a:p>
            <a:pPr marR="5080" algn="just">
              <a:lnSpc>
                <a:spcPts val="1400"/>
              </a:lnSpc>
            </a:pPr>
            <a:r>
              <a:rPr sz="900" b="1" dirty="0">
                <a:solidFill>
                  <a:srgbClr val="231815"/>
                </a:solidFill>
                <a:latin typeface="Yu Gothic" panose="020B0400000000000000" pitchFamily="34" charset="-128"/>
                <a:cs typeface="YuGothic Bold"/>
              </a:rPr>
              <a:t>短時間勤務制度を利用すると5時間勤務となりますが、働けるでしょうか？車の運転はしても大丈夫ですか？</a:t>
            </a:r>
            <a:endParaRPr sz="900" b="1">
              <a:solidFill>
                <a:srgbClr val="231815"/>
              </a:solidFill>
              <a:latin typeface="Yu Gothic" panose="020B0400000000000000" pitchFamily="34" charset="-128"/>
              <a:cs typeface="YuGothic Bold"/>
            </a:endParaRPr>
          </a:p>
        </p:txBody>
      </p:sp>
      <p:sp>
        <p:nvSpPr>
          <p:cNvPr id="49" name="object 3">
            <a:extLst>
              <a:ext uri="{FF2B5EF4-FFF2-40B4-BE49-F238E27FC236}">
                <a16:creationId xmlns:a16="http://schemas.microsoft.com/office/drawing/2014/main" id="{F9754BFF-4254-A510-CEF2-2AAE8BD6A460}"/>
              </a:ext>
            </a:extLst>
          </p:cNvPr>
          <p:cNvSpPr txBox="1"/>
          <p:nvPr userDrawn="1"/>
        </p:nvSpPr>
        <p:spPr>
          <a:xfrm>
            <a:off x="2163121" y="2696121"/>
            <a:ext cx="3589654" cy="356508"/>
          </a:xfrm>
          <a:prstGeom prst="rect">
            <a:avLst/>
          </a:prstGeom>
        </p:spPr>
        <p:txBody>
          <a:bodyPr vert="horz" wrap="square" lIns="0" tIns="12700" rIns="0" bIns="0" rtlCol="0">
            <a:spAutoFit/>
          </a:bodyPr>
          <a:lstStyle/>
          <a:p>
            <a:pPr marR="5080" algn="just">
              <a:lnSpc>
                <a:spcPts val="1400"/>
              </a:lnSpc>
            </a:pPr>
            <a:r>
              <a:rPr sz="900" b="1" spc="-60" dirty="0">
                <a:solidFill>
                  <a:srgbClr val="231815"/>
                </a:solidFill>
                <a:latin typeface="Yu Gothic" panose="020B0400000000000000" pitchFamily="34" charset="-128"/>
                <a:cs typeface="YuGothic Bold"/>
              </a:rPr>
              <a:t>大丈夫ですよ、残業して疲れすぎないようにしましょう</a:t>
            </a:r>
            <a:r>
              <a:rPr lang="ja-JP" altLang="en-US" sz="900" b="1" spc="-60" dirty="0">
                <a:solidFill>
                  <a:srgbClr val="231815"/>
                </a:solidFill>
                <a:latin typeface="Yu Gothic" panose="020B0400000000000000" pitchFamily="34" charset="-128"/>
                <a:cs typeface="YuGothic Bold"/>
              </a:rPr>
              <a:t>。</a:t>
            </a:r>
            <a:r>
              <a:rPr sz="900" b="1" spc="-60" dirty="0">
                <a:solidFill>
                  <a:srgbClr val="231815"/>
                </a:solidFill>
                <a:latin typeface="Yu Gothic" panose="020B0400000000000000" pitchFamily="34" charset="-128"/>
                <a:cs typeface="YuGothic Bold"/>
              </a:rPr>
              <a:t>抗がん剤の影響で手足のしびれがあるから、しばらくは車の運転は控えるとよいですね</a:t>
            </a:r>
            <a:endParaRPr sz="900" b="1" spc="-60">
              <a:solidFill>
                <a:srgbClr val="231815"/>
              </a:solidFill>
              <a:latin typeface="Yu Gothic" panose="020B0400000000000000" pitchFamily="34" charset="-128"/>
              <a:cs typeface="YuGothic Bold"/>
            </a:endParaRPr>
          </a:p>
        </p:txBody>
      </p:sp>
      <p:sp>
        <p:nvSpPr>
          <p:cNvPr id="50" name="object 4">
            <a:extLst>
              <a:ext uri="{FF2B5EF4-FFF2-40B4-BE49-F238E27FC236}">
                <a16:creationId xmlns:a16="http://schemas.microsoft.com/office/drawing/2014/main" id="{9BC0A3C9-96FE-7F52-DE27-C21CE94BECF5}"/>
              </a:ext>
            </a:extLst>
          </p:cNvPr>
          <p:cNvSpPr txBox="1"/>
          <p:nvPr userDrawn="1"/>
        </p:nvSpPr>
        <p:spPr>
          <a:xfrm>
            <a:off x="776113" y="2774161"/>
            <a:ext cx="310515" cy="182101"/>
          </a:xfrm>
          <a:prstGeom prst="rect">
            <a:avLst/>
          </a:prstGeom>
        </p:spPr>
        <p:txBody>
          <a:bodyPr vert="horz" wrap="square" lIns="0" tIns="12700" rIns="0" bIns="0" rtlCol="0">
            <a:spAutoFit/>
          </a:bodyPr>
          <a:lstStyle/>
          <a:p>
            <a:pPr marL="12700">
              <a:lnSpc>
                <a:spcPct val="100000"/>
              </a:lnSpc>
              <a:spcBef>
                <a:spcPts val="100"/>
              </a:spcBef>
            </a:pPr>
            <a:r>
              <a:rPr sz="1100" b="1" spc="-25" dirty="0">
                <a:solidFill>
                  <a:srgbClr val="005A6C"/>
                </a:solidFill>
                <a:latin typeface="Yu Gothic" panose="020B0400000000000000" pitchFamily="34" charset="-128"/>
                <a:cs typeface="YuGothic Bold"/>
              </a:rPr>
              <a:t>本人</a:t>
            </a:r>
            <a:endParaRPr sz="1100" b="1">
              <a:latin typeface="Yu Gothic" panose="020B0400000000000000" pitchFamily="34" charset="-128"/>
              <a:cs typeface="YuGothic Bold"/>
            </a:endParaRPr>
          </a:p>
        </p:txBody>
      </p:sp>
      <p:sp>
        <p:nvSpPr>
          <p:cNvPr id="51" name="object 5">
            <a:extLst>
              <a:ext uri="{FF2B5EF4-FFF2-40B4-BE49-F238E27FC236}">
                <a16:creationId xmlns:a16="http://schemas.microsoft.com/office/drawing/2014/main" id="{E10F5AA0-E3C3-88EF-6583-27F42081475A}"/>
              </a:ext>
            </a:extLst>
          </p:cNvPr>
          <p:cNvSpPr txBox="1"/>
          <p:nvPr userDrawn="1"/>
        </p:nvSpPr>
        <p:spPr>
          <a:xfrm>
            <a:off x="6405045" y="2080969"/>
            <a:ext cx="453390" cy="182101"/>
          </a:xfrm>
          <a:prstGeom prst="rect">
            <a:avLst/>
          </a:prstGeom>
        </p:spPr>
        <p:txBody>
          <a:bodyPr vert="horz" wrap="square" lIns="0" tIns="12700" rIns="0" bIns="0" rtlCol="0">
            <a:spAutoFit/>
          </a:bodyPr>
          <a:lstStyle/>
          <a:p>
            <a:pPr marL="12700">
              <a:lnSpc>
                <a:spcPct val="100000"/>
              </a:lnSpc>
              <a:spcBef>
                <a:spcPts val="100"/>
              </a:spcBef>
            </a:pPr>
            <a:r>
              <a:rPr sz="1100" b="1" spc="-20" dirty="0">
                <a:solidFill>
                  <a:srgbClr val="005A6C"/>
                </a:solidFill>
                <a:latin typeface="Yu Gothic" panose="020B0400000000000000" pitchFamily="34" charset="-128"/>
                <a:cs typeface="YuGothic Bold"/>
              </a:rPr>
              <a:t>主治医</a:t>
            </a:r>
            <a:endParaRPr sz="1100" b="1">
              <a:latin typeface="Yu Gothic" panose="020B0400000000000000" pitchFamily="34" charset="-128"/>
              <a:cs typeface="YuGothic Bold"/>
            </a:endParaRPr>
          </a:p>
        </p:txBody>
      </p:sp>
      <p:sp>
        <p:nvSpPr>
          <p:cNvPr id="52" name="object 9">
            <a:extLst>
              <a:ext uri="{FF2B5EF4-FFF2-40B4-BE49-F238E27FC236}">
                <a16:creationId xmlns:a16="http://schemas.microsoft.com/office/drawing/2014/main" id="{DC3253FE-B5C3-3C03-AD93-85B8893C800B}"/>
              </a:ext>
            </a:extLst>
          </p:cNvPr>
          <p:cNvSpPr txBox="1"/>
          <p:nvPr userDrawn="1"/>
        </p:nvSpPr>
        <p:spPr>
          <a:xfrm>
            <a:off x="776113" y="4666163"/>
            <a:ext cx="310515" cy="182101"/>
          </a:xfrm>
          <a:prstGeom prst="rect">
            <a:avLst/>
          </a:prstGeom>
        </p:spPr>
        <p:txBody>
          <a:bodyPr vert="horz" wrap="square" lIns="0" tIns="12700" rIns="0" bIns="0" rtlCol="0">
            <a:spAutoFit/>
          </a:bodyPr>
          <a:lstStyle/>
          <a:p>
            <a:pPr marL="12700">
              <a:lnSpc>
                <a:spcPct val="100000"/>
              </a:lnSpc>
              <a:spcBef>
                <a:spcPts val="100"/>
              </a:spcBef>
            </a:pPr>
            <a:r>
              <a:rPr sz="1100" b="1" spc="-25" dirty="0">
                <a:solidFill>
                  <a:srgbClr val="005A6C"/>
                </a:solidFill>
                <a:latin typeface="Yu Gothic" panose="020B0400000000000000" pitchFamily="34" charset="-128"/>
                <a:cs typeface="YuGothic Bold"/>
              </a:rPr>
              <a:t>本人</a:t>
            </a:r>
            <a:endParaRPr sz="1100" b="1">
              <a:latin typeface="Yu Gothic" panose="020B0400000000000000" pitchFamily="34" charset="-128"/>
              <a:cs typeface="YuGothic Bold"/>
            </a:endParaRPr>
          </a:p>
        </p:txBody>
      </p:sp>
      <p:sp>
        <p:nvSpPr>
          <p:cNvPr id="53" name="object 10">
            <a:extLst>
              <a:ext uri="{FF2B5EF4-FFF2-40B4-BE49-F238E27FC236}">
                <a16:creationId xmlns:a16="http://schemas.microsoft.com/office/drawing/2014/main" id="{69083163-004B-5A87-AB8C-82C5553E78B7}"/>
              </a:ext>
            </a:extLst>
          </p:cNvPr>
          <p:cNvSpPr txBox="1"/>
          <p:nvPr userDrawn="1"/>
        </p:nvSpPr>
        <p:spPr>
          <a:xfrm>
            <a:off x="6476292" y="4343595"/>
            <a:ext cx="310515" cy="182101"/>
          </a:xfrm>
          <a:prstGeom prst="rect">
            <a:avLst/>
          </a:prstGeom>
        </p:spPr>
        <p:txBody>
          <a:bodyPr vert="horz" wrap="square" lIns="0" tIns="12700" rIns="0" bIns="0" rtlCol="0">
            <a:spAutoFit/>
          </a:bodyPr>
          <a:lstStyle/>
          <a:p>
            <a:pPr marL="12700">
              <a:lnSpc>
                <a:spcPct val="100000"/>
              </a:lnSpc>
              <a:spcBef>
                <a:spcPts val="100"/>
              </a:spcBef>
            </a:pPr>
            <a:r>
              <a:rPr sz="1100" b="1" spc="-25" dirty="0">
                <a:solidFill>
                  <a:srgbClr val="005A6C"/>
                </a:solidFill>
                <a:latin typeface="Yu Gothic" panose="020B0400000000000000" pitchFamily="34" charset="-128"/>
                <a:cs typeface="YuGothic Bold"/>
              </a:rPr>
              <a:t>上司</a:t>
            </a:r>
            <a:endParaRPr sz="1100" b="1">
              <a:latin typeface="Yu Gothic" panose="020B0400000000000000" pitchFamily="34" charset="-128"/>
              <a:cs typeface="YuGothic Bold"/>
            </a:endParaRPr>
          </a:p>
        </p:txBody>
      </p:sp>
      <p:sp>
        <p:nvSpPr>
          <p:cNvPr id="54" name="object 11">
            <a:extLst>
              <a:ext uri="{FF2B5EF4-FFF2-40B4-BE49-F238E27FC236}">
                <a16:creationId xmlns:a16="http://schemas.microsoft.com/office/drawing/2014/main" id="{EBB55E1A-687B-3C53-8527-589A778B0B6A}"/>
              </a:ext>
            </a:extLst>
          </p:cNvPr>
          <p:cNvSpPr txBox="1"/>
          <p:nvPr userDrawn="1"/>
        </p:nvSpPr>
        <p:spPr>
          <a:xfrm>
            <a:off x="776113" y="6925391"/>
            <a:ext cx="310515" cy="182101"/>
          </a:xfrm>
          <a:prstGeom prst="rect">
            <a:avLst/>
          </a:prstGeom>
        </p:spPr>
        <p:txBody>
          <a:bodyPr vert="horz" wrap="square" lIns="0" tIns="12700" rIns="0" bIns="0" rtlCol="0">
            <a:spAutoFit/>
          </a:bodyPr>
          <a:lstStyle/>
          <a:p>
            <a:pPr marL="12700">
              <a:lnSpc>
                <a:spcPct val="100000"/>
              </a:lnSpc>
              <a:spcBef>
                <a:spcPts val="100"/>
              </a:spcBef>
            </a:pPr>
            <a:r>
              <a:rPr sz="1100" b="1" spc="-25" dirty="0">
                <a:solidFill>
                  <a:srgbClr val="005A6C"/>
                </a:solidFill>
                <a:latin typeface="Yu Gothic" panose="020B0400000000000000" pitchFamily="34" charset="-128"/>
                <a:cs typeface="YuGothic Bold"/>
              </a:rPr>
              <a:t>本人</a:t>
            </a:r>
            <a:endParaRPr sz="1100" b="1">
              <a:latin typeface="Yu Gothic" panose="020B0400000000000000" pitchFamily="34" charset="-128"/>
              <a:cs typeface="YuGothic Bold"/>
            </a:endParaRPr>
          </a:p>
        </p:txBody>
      </p:sp>
      <p:sp>
        <p:nvSpPr>
          <p:cNvPr id="55" name="object 12">
            <a:extLst>
              <a:ext uri="{FF2B5EF4-FFF2-40B4-BE49-F238E27FC236}">
                <a16:creationId xmlns:a16="http://schemas.microsoft.com/office/drawing/2014/main" id="{A40B154C-4B71-8F98-3C0D-EF7406A4B5E7}"/>
              </a:ext>
            </a:extLst>
          </p:cNvPr>
          <p:cNvSpPr txBox="1"/>
          <p:nvPr userDrawn="1"/>
        </p:nvSpPr>
        <p:spPr>
          <a:xfrm>
            <a:off x="6405045" y="6761523"/>
            <a:ext cx="453390" cy="182101"/>
          </a:xfrm>
          <a:prstGeom prst="rect">
            <a:avLst/>
          </a:prstGeom>
        </p:spPr>
        <p:txBody>
          <a:bodyPr vert="horz" wrap="square" lIns="0" tIns="12700" rIns="0" bIns="0" rtlCol="0">
            <a:spAutoFit/>
          </a:bodyPr>
          <a:lstStyle/>
          <a:p>
            <a:pPr marL="12700">
              <a:lnSpc>
                <a:spcPct val="100000"/>
              </a:lnSpc>
              <a:spcBef>
                <a:spcPts val="100"/>
              </a:spcBef>
            </a:pPr>
            <a:r>
              <a:rPr sz="1100" b="1" spc="-20" dirty="0">
                <a:solidFill>
                  <a:srgbClr val="005A6C"/>
                </a:solidFill>
                <a:latin typeface="Yu Gothic" panose="020B0400000000000000" pitchFamily="34" charset="-128"/>
                <a:cs typeface="YuGothic Bold"/>
              </a:rPr>
              <a:t>産業医</a:t>
            </a:r>
            <a:endParaRPr sz="1100" b="1">
              <a:latin typeface="Yu Gothic" panose="020B0400000000000000" pitchFamily="34" charset="-128"/>
              <a:cs typeface="YuGothic Bold"/>
            </a:endParaRPr>
          </a:p>
        </p:txBody>
      </p:sp>
      <p:sp>
        <p:nvSpPr>
          <p:cNvPr id="56" name="object 13">
            <a:extLst>
              <a:ext uri="{FF2B5EF4-FFF2-40B4-BE49-F238E27FC236}">
                <a16:creationId xmlns:a16="http://schemas.microsoft.com/office/drawing/2014/main" id="{5A5296D7-334A-5A30-F1EC-306F4C0173EE}"/>
              </a:ext>
            </a:extLst>
          </p:cNvPr>
          <p:cNvSpPr txBox="1"/>
          <p:nvPr userDrawn="1"/>
        </p:nvSpPr>
        <p:spPr>
          <a:xfrm>
            <a:off x="491350" y="1536282"/>
            <a:ext cx="1269365"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005A6C"/>
                </a:solidFill>
                <a:latin typeface="Yu Gothic" panose="020B0400000000000000" pitchFamily="34" charset="-128"/>
                <a:cs typeface="YuGothic Bold"/>
              </a:rPr>
              <a:t>主治医への相談例</a:t>
            </a:r>
            <a:endParaRPr sz="1200" b="1">
              <a:latin typeface="Yu Gothic" panose="020B0400000000000000" pitchFamily="34" charset="-128"/>
              <a:cs typeface="YuGothic Bold"/>
            </a:endParaRPr>
          </a:p>
        </p:txBody>
      </p:sp>
      <p:sp>
        <p:nvSpPr>
          <p:cNvPr id="57" name="object 14">
            <a:extLst>
              <a:ext uri="{FF2B5EF4-FFF2-40B4-BE49-F238E27FC236}">
                <a16:creationId xmlns:a16="http://schemas.microsoft.com/office/drawing/2014/main" id="{76B5F4CF-7BB5-43CF-54F8-9577C8C7BE83}"/>
              </a:ext>
            </a:extLst>
          </p:cNvPr>
          <p:cNvSpPr txBox="1"/>
          <p:nvPr userDrawn="1"/>
        </p:nvSpPr>
        <p:spPr>
          <a:xfrm>
            <a:off x="2163121" y="4731536"/>
            <a:ext cx="3590925" cy="577081"/>
          </a:xfrm>
          <a:prstGeom prst="rect">
            <a:avLst/>
          </a:prstGeom>
        </p:spPr>
        <p:txBody>
          <a:bodyPr vert="horz" wrap="square" lIns="0" tIns="53340" rIns="0" bIns="0" rtlCol="0">
            <a:spAutoFit/>
          </a:bodyPr>
          <a:lstStyle/>
          <a:p>
            <a:pPr algn="just">
              <a:lnSpc>
                <a:spcPts val="1400"/>
              </a:lnSpc>
            </a:pPr>
            <a:r>
              <a:rPr sz="900" b="1" dirty="0">
                <a:solidFill>
                  <a:srgbClr val="231815"/>
                </a:solidFill>
                <a:latin typeface="Yu Gothic" panose="020B0400000000000000" pitchFamily="34" charset="-128"/>
                <a:cs typeface="YuGothic Bold"/>
              </a:rPr>
              <a:t>お話してくれてありがとうございます。</a:t>
            </a:r>
            <a:endParaRPr sz="900" b="1">
              <a:solidFill>
                <a:srgbClr val="231815"/>
              </a:solidFill>
              <a:latin typeface="Yu Gothic" panose="020B0400000000000000" pitchFamily="34" charset="-128"/>
              <a:cs typeface="YuGothic Bold"/>
            </a:endParaRPr>
          </a:p>
          <a:p>
            <a:pPr marR="5080" algn="just">
              <a:lnSpc>
                <a:spcPts val="1400"/>
              </a:lnSpc>
            </a:pPr>
            <a:r>
              <a:rPr sz="900" b="1" dirty="0">
                <a:solidFill>
                  <a:srgbClr val="231815"/>
                </a:solidFill>
                <a:latin typeface="Yu Gothic" panose="020B0400000000000000" pitchFamily="34" charset="-128"/>
                <a:cs typeface="YuGothic Bold"/>
              </a:rPr>
              <a:t>ご自身の体調を最優先にしてくださいね。仕事のことで、今不安なことはありますか？一緒に考えていきましょう</a:t>
            </a:r>
            <a:endParaRPr sz="900" b="1">
              <a:solidFill>
                <a:srgbClr val="231815"/>
              </a:solidFill>
              <a:latin typeface="Yu Gothic" panose="020B0400000000000000" pitchFamily="34" charset="-128"/>
              <a:cs typeface="YuGothic Bold"/>
            </a:endParaRPr>
          </a:p>
        </p:txBody>
      </p:sp>
      <p:sp>
        <p:nvSpPr>
          <p:cNvPr id="58" name="object 15">
            <a:extLst>
              <a:ext uri="{FF2B5EF4-FFF2-40B4-BE49-F238E27FC236}">
                <a16:creationId xmlns:a16="http://schemas.microsoft.com/office/drawing/2014/main" id="{FAB693D1-136A-7750-F10B-8F8B4DE4B09F}"/>
              </a:ext>
            </a:extLst>
          </p:cNvPr>
          <p:cNvSpPr txBox="1"/>
          <p:nvPr userDrawn="1"/>
        </p:nvSpPr>
        <p:spPr>
          <a:xfrm>
            <a:off x="491350" y="3435925"/>
            <a:ext cx="4909820"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005A6C"/>
                </a:solidFill>
                <a:latin typeface="Yu Gothic" panose="020B0400000000000000" pitchFamily="34" charset="-128"/>
                <a:cs typeface="YuGothic Bold"/>
              </a:rPr>
              <a:t>上司への相談例</a:t>
            </a:r>
            <a:endParaRPr sz="1200" b="1">
              <a:latin typeface="Yu Gothic" panose="020B0400000000000000" pitchFamily="34" charset="-128"/>
              <a:cs typeface="YuGothic Bold"/>
            </a:endParaRPr>
          </a:p>
        </p:txBody>
      </p:sp>
      <p:sp>
        <p:nvSpPr>
          <p:cNvPr id="59" name="object 16">
            <a:extLst>
              <a:ext uri="{FF2B5EF4-FFF2-40B4-BE49-F238E27FC236}">
                <a16:creationId xmlns:a16="http://schemas.microsoft.com/office/drawing/2014/main" id="{407FC3E4-8C41-A725-DBEA-714AB42D62A5}"/>
              </a:ext>
            </a:extLst>
          </p:cNvPr>
          <p:cNvSpPr txBox="1"/>
          <p:nvPr userDrawn="1"/>
        </p:nvSpPr>
        <p:spPr>
          <a:xfrm>
            <a:off x="2163121" y="7004304"/>
            <a:ext cx="3632283" cy="737235"/>
          </a:xfrm>
          <a:prstGeom prst="rect">
            <a:avLst/>
          </a:prstGeom>
        </p:spPr>
        <p:txBody>
          <a:bodyPr vert="horz" wrap="square" lIns="0" tIns="12700" rIns="0" bIns="0" rtlCol="0">
            <a:spAutoFit/>
          </a:bodyPr>
          <a:lstStyle/>
          <a:p>
            <a:pPr marR="5080" algn="just">
              <a:lnSpc>
                <a:spcPts val="1400"/>
              </a:lnSpc>
            </a:pPr>
            <a:r>
              <a:rPr sz="900" b="1" spc="-20" dirty="0">
                <a:solidFill>
                  <a:srgbClr val="231815"/>
                </a:solidFill>
                <a:latin typeface="Yu Gothic" panose="020B0400000000000000" pitchFamily="34" charset="-128"/>
                <a:cs typeface="YuGothic Bold"/>
              </a:rPr>
              <a:t>頑張りたい気持ちはわかりますが、無理は禁物です。ゆっくり慣れていきましょう。体調は変化しますので、その都度できること・辛いことを</a:t>
            </a:r>
            <a:r>
              <a:rPr sz="900" b="1" dirty="0">
                <a:solidFill>
                  <a:srgbClr val="231815"/>
                </a:solidFill>
                <a:latin typeface="Yu Gothic" panose="020B0400000000000000" pitchFamily="34" charset="-128"/>
                <a:cs typeface="YuGothic Bold"/>
              </a:rPr>
              <a:t>伝えて、どのような配慮があるとよいか具体的にしていきましょう。</a:t>
            </a:r>
            <a:r>
              <a:rPr sz="900" b="1" spc="-20" dirty="0">
                <a:solidFill>
                  <a:srgbClr val="231815"/>
                </a:solidFill>
                <a:latin typeface="Yu Gothic" panose="020B0400000000000000" pitchFamily="34" charset="-128"/>
                <a:cs typeface="YuGothic Bold"/>
              </a:rPr>
              <a:t>些細な</a:t>
            </a:r>
            <a:r>
              <a:rPr lang="ja-JP" altLang="en-US" sz="900" b="1" spc="-20" dirty="0">
                <a:solidFill>
                  <a:srgbClr val="231815"/>
                </a:solidFill>
                <a:latin typeface="Yu Gothic" panose="020B0400000000000000" pitchFamily="34" charset="-128"/>
                <a:cs typeface="YuGothic Bold"/>
              </a:rPr>
              <a:t>こと</a:t>
            </a:r>
            <a:r>
              <a:rPr sz="900" b="1" spc="-20" dirty="0">
                <a:solidFill>
                  <a:srgbClr val="231815"/>
                </a:solidFill>
                <a:latin typeface="Yu Gothic" panose="020B0400000000000000" pitchFamily="34" charset="-128"/>
                <a:cs typeface="YuGothic Bold"/>
              </a:rPr>
              <a:t>でもよいので教えてくださいね</a:t>
            </a:r>
            <a:endParaRPr sz="900" b="1" spc="-20">
              <a:solidFill>
                <a:srgbClr val="231815"/>
              </a:solidFill>
              <a:latin typeface="Yu Gothic" panose="020B0400000000000000" pitchFamily="34" charset="-128"/>
              <a:cs typeface="YuGothic Bold"/>
            </a:endParaRPr>
          </a:p>
        </p:txBody>
      </p:sp>
      <p:sp>
        <p:nvSpPr>
          <p:cNvPr id="60" name="object 17">
            <a:extLst>
              <a:ext uri="{FF2B5EF4-FFF2-40B4-BE49-F238E27FC236}">
                <a16:creationId xmlns:a16="http://schemas.microsoft.com/office/drawing/2014/main" id="{0F704223-7419-69E6-4E2C-411574D94E9D}"/>
              </a:ext>
            </a:extLst>
          </p:cNvPr>
          <p:cNvSpPr txBox="1"/>
          <p:nvPr userDrawn="1"/>
        </p:nvSpPr>
        <p:spPr>
          <a:xfrm>
            <a:off x="491350" y="5677587"/>
            <a:ext cx="4909820"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5A6C"/>
                </a:solidFill>
                <a:latin typeface="Yu Gothic" panose="020B0400000000000000" pitchFamily="34" charset="-128"/>
                <a:cs typeface="YuGothic Bold"/>
              </a:rPr>
              <a:t>産業医や外部の相談先への相談例</a:t>
            </a:r>
            <a:endParaRPr sz="1200" b="1">
              <a:latin typeface="Yu Gothic" panose="020B0400000000000000" pitchFamily="34" charset="-128"/>
              <a:cs typeface="YuGothic Bold"/>
            </a:endParaRPr>
          </a:p>
        </p:txBody>
      </p:sp>
      <p:sp>
        <p:nvSpPr>
          <p:cNvPr id="61" name="object 18">
            <a:extLst>
              <a:ext uri="{FF2B5EF4-FFF2-40B4-BE49-F238E27FC236}">
                <a16:creationId xmlns:a16="http://schemas.microsoft.com/office/drawing/2014/main" id="{08E7C915-9FAA-82C7-91B0-738BA57E133D}"/>
              </a:ext>
            </a:extLst>
          </p:cNvPr>
          <p:cNvSpPr txBox="1"/>
          <p:nvPr userDrawn="1"/>
        </p:nvSpPr>
        <p:spPr>
          <a:xfrm>
            <a:off x="243633" y="8249959"/>
            <a:ext cx="512147" cy="457369"/>
          </a:xfrm>
          <a:prstGeom prst="rect">
            <a:avLst/>
          </a:prstGeom>
        </p:spPr>
        <p:txBody>
          <a:bodyPr vert="horz" wrap="square" lIns="0" tIns="33655" rIns="0" bIns="0" rtlCol="0">
            <a:spAutoFit/>
          </a:bodyPr>
          <a:lstStyle/>
          <a:p>
            <a:pPr algn="ctr">
              <a:lnSpc>
                <a:spcPts val="1600"/>
              </a:lnSpc>
            </a:pPr>
            <a:r>
              <a:rPr sz="1200" b="1" spc="-25" dirty="0">
                <a:solidFill>
                  <a:srgbClr val="005A6C"/>
                </a:solidFill>
                <a:latin typeface="Yu Gothic" panose="020B0400000000000000" pitchFamily="34" charset="-128"/>
                <a:cs typeface="YuGothic Bold"/>
              </a:rPr>
              <a:t>活用</a:t>
            </a:r>
            <a:endParaRPr sz="1200" b="1">
              <a:latin typeface="Yu Gothic" panose="020B0400000000000000" pitchFamily="34" charset="-128"/>
              <a:cs typeface="YuGothic Bold"/>
            </a:endParaRPr>
          </a:p>
          <a:p>
            <a:pPr algn="ctr">
              <a:lnSpc>
                <a:spcPts val="1600"/>
              </a:lnSpc>
              <a:tabLst>
                <a:tab pos="647065" algn="l"/>
              </a:tabLst>
            </a:pPr>
            <a:r>
              <a:rPr sz="1800" b="1" baseline="9259" dirty="0">
                <a:solidFill>
                  <a:srgbClr val="005A6C"/>
                </a:solidFill>
                <a:latin typeface="Yu Gothic" panose="020B0400000000000000" pitchFamily="34" charset="-128"/>
                <a:cs typeface="YuGothic Bold"/>
              </a:rPr>
              <a:t>しよ</a:t>
            </a:r>
            <a:r>
              <a:rPr sz="1800" b="1" spc="-75" baseline="9259" dirty="0">
                <a:solidFill>
                  <a:srgbClr val="005A6C"/>
                </a:solidFill>
                <a:latin typeface="Yu Gothic" panose="020B0400000000000000" pitchFamily="34" charset="-128"/>
                <a:cs typeface="YuGothic Bold"/>
              </a:rPr>
              <a:t>う</a:t>
            </a:r>
            <a:endParaRPr sz="800" b="1">
              <a:latin typeface="Yu Gothic" panose="020B0400000000000000" pitchFamily="34" charset="-128"/>
              <a:cs typeface="YuGothic Bold"/>
            </a:endParaRPr>
          </a:p>
        </p:txBody>
      </p:sp>
      <p:sp>
        <p:nvSpPr>
          <p:cNvPr id="62" name="object 11">
            <a:extLst>
              <a:ext uri="{FF2B5EF4-FFF2-40B4-BE49-F238E27FC236}">
                <a16:creationId xmlns:a16="http://schemas.microsoft.com/office/drawing/2014/main" id="{80259EDD-B387-770D-5DB5-74814899A7FB}"/>
              </a:ext>
            </a:extLst>
          </p:cNvPr>
          <p:cNvSpPr txBox="1"/>
          <p:nvPr userDrawn="1"/>
        </p:nvSpPr>
        <p:spPr>
          <a:xfrm>
            <a:off x="391088" y="342856"/>
            <a:ext cx="657860" cy="196215"/>
          </a:xfrm>
          <a:prstGeom prst="rect">
            <a:avLst/>
          </a:prstGeom>
        </p:spPr>
        <p:txBody>
          <a:bodyPr vert="horz" wrap="square" lIns="0" tIns="15240" rIns="0" bIns="0" rtlCol="0">
            <a:spAutoFit/>
          </a:bodyPr>
          <a:lstStyle/>
          <a:p>
            <a:pPr marL="12700">
              <a:lnSpc>
                <a:spcPct val="100000"/>
              </a:lnSpc>
              <a:spcBef>
                <a:spcPts val="120"/>
              </a:spcBef>
            </a:pPr>
            <a:r>
              <a:rPr sz="1100" b="1" spc="85" dirty="0">
                <a:solidFill>
                  <a:srgbClr val="005A6C"/>
                </a:solidFill>
                <a:latin typeface="Arial"/>
                <a:cs typeface="Arial"/>
              </a:rPr>
              <a:t>Chapter </a:t>
            </a:r>
            <a:endParaRPr sz="1100">
              <a:latin typeface="Arial"/>
              <a:cs typeface="Arial"/>
            </a:endParaRPr>
          </a:p>
        </p:txBody>
      </p:sp>
      <p:sp>
        <p:nvSpPr>
          <p:cNvPr id="63" name="object 12">
            <a:extLst>
              <a:ext uri="{FF2B5EF4-FFF2-40B4-BE49-F238E27FC236}">
                <a16:creationId xmlns:a16="http://schemas.microsoft.com/office/drawing/2014/main" id="{42C09B30-0C36-B5D8-7180-3DD61DB7DFAC}"/>
              </a:ext>
            </a:extLst>
          </p:cNvPr>
          <p:cNvSpPr txBox="1"/>
          <p:nvPr userDrawn="1"/>
        </p:nvSpPr>
        <p:spPr>
          <a:xfrm>
            <a:off x="1312515" y="303812"/>
            <a:ext cx="138430" cy="269240"/>
          </a:xfrm>
          <a:prstGeom prst="rect">
            <a:avLst/>
          </a:prstGeom>
        </p:spPr>
        <p:txBody>
          <a:bodyPr vert="horz" wrap="square" lIns="0" tIns="12700" rIns="0" bIns="0" rtlCol="0">
            <a:spAutoFit/>
          </a:bodyPr>
          <a:lstStyle/>
          <a:p>
            <a:pPr marL="12700">
              <a:lnSpc>
                <a:spcPct val="100000"/>
              </a:lnSpc>
              <a:spcBef>
                <a:spcPts val="100"/>
              </a:spcBef>
            </a:pPr>
            <a:r>
              <a:rPr sz="1600" b="1" spc="-50" dirty="0">
                <a:solidFill>
                  <a:srgbClr val="005A6C"/>
                </a:solidFill>
                <a:latin typeface="Arial"/>
                <a:cs typeface="Arial"/>
              </a:rPr>
              <a:t>2</a:t>
            </a:r>
            <a:endParaRPr sz="1600">
              <a:latin typeface="Arial"/>
              <a:cs typeface="Arial"/>
            </a:endParaRPr>
          </a:p>
        </p:txBody>
      </p:sp>
      <p:sp>
        <p:nvSpPr>
          <p:cNvPr id="64" name="object 13">
            <a:extLst>
              <a:ext uri="{FF2B5EF4-FFF2-40B4-BE49-F238E27FC236}">
                <a16:creationId xmlns:a16="http://schemas.microsoft.com/office/drawing/2014/main" id="{6EA3D162-A9AD-71A8-55C0-93902A5E5244}"/>
              </a:ext>
            </a:extLst>
          </p:cNvPr>
          <p:cNvSpPr txBox="1">
            <a:spLocks/>
          </p:cNvSpPr>
          <p:nvPr userDrawn="1"/>
        </p:nvSpPr>
        <p:spPr>
          <a:xfrm>
            <a:off x="359476" y="612362"/>
            <a:ext cx="2820670" cy="373820"/>
          </a:xfrm>
          <a:prstGeom prst="rect">
            <a:avLst/>
          </a:prstGeom>
        </p:spPr>
        <p:txBody>
          <a:bodyPr vert="horz" wrap="square" lIns="0" tIns="12065" rIns="0" bIns="0" rtlCol="0">
            <a:spAutoFit/>
          </a:bodyPr>
          <a:lstStyle>
            <a:lvl1pPr>
              <a:defRPr sz="2350" b="0" i="0">
                <a:latin typeface="Yu Gothic" panose="020B0400000000000000" pitchFamily="34" charset="-128"/>
                <a:ea typeface="Yu Gothic" panose="020B0400000000000000" pitchFamily="34" charset="-128"/>
                <a:cs typeface="+mj-cs"/>
              </a:defRPr>
            </a:lvl1pPr>
          </a:lstStyle>
          <a:p>
            <a:pPr marL="12700">
              <a:spcBef>
                <a:spcPts val="95"/>
              </a:spcBef>
            </a:pPr>
            <a:r>
              <a:rPr lang="ja-JP" altLang="en-US" b="1" spc="-10" dirty="0">
                <a:solidFill>
                  <a:srgbClr val="005870"/>
                </a:solidFill>
              </a:rPr>
              <a:t>がんと診断されたら</a:t>
            </a:r>
          </a:p>
        </p:txBody>
      </p:sp>
      <p:sp>
        <p:nvSpPr>
          <p:cNvPr id="65" name="object 15">
            <a:extLst>
              <a:ext uri="{FF2B5EF4-FFF2-40B4-BE49-F238E27FC236}">
                <a16:creationId xmlns:a16="http://schemas.microsoft.com/office/drawing/2014/main" id="{EDCFAC3C-82B6-1115-D99B-58FCBA07581E}"/>
              </a:ext>
            </a:extLst>
          </p:cNvPr>
          <p:cNvSpPr txBox="1"/>
          <p:nvPr userDrawn="1"/>
        </p:nvSpPr>
        <p:spPr>
          <a:xfrm>
            <a:off x="1810138" y="3866243"/>
            <a:ext cx="3638940" cy="537455"/>
          </a:xfrm>
          <a:prstGeom prst="rect">
            <a:avLst/>
          </a:prstGeom>
        </p:spPr>
        <p:txBody>
          <a:bodyPr vert="horz" wrap="square" lIns="0" tIns="12700" rIns="0" bIns="0" rtlCol="0">
            <a:spAutoFit/>
          </a:bodyPr>
          <a:lstStyle/>
          <a:p>
            <a:pPr marR="5080" algn="just">
              <a:lnSpc>
                <a:spcPts val="1400"/>
              </a:lnSpc>
            </a:pPr>
            <a:r>
              <a:rPr sz="900" b="1" dirty="0">
                <a:solidFill>
                  <a:srgbClr val="231815"/>
                </a:solidFill>
                <a:latin typeface="Yu Gothic" panose="020B0400000000000000" pitchFamily="34" charset="-128"/>
                <a:cs typeface="YuGothic Bold"/>
              </a:rPr>
              <a:t>がんと診断され、検査や治療のために通院や入院することになりそうです。まだ具体的には決まっていないのですが、仕事への影響があるかと思うので、ご報告しました</a:t>
            </a:r>
          </a:p>
        </p:txBody>
      </p:sp>
      <p:sp>
        <p:nvSpPr>
          <p:cNvPr id="66" name="object 17">
            <a:extLst>
              <a:ext uri="{FF2B5EF4-FFF2-40B4-BE49-F238E27FC236}">
                <a16:creationId xmlns:a16="http://schemas.microsoft.com/office/drawing/2014/main" id="{9F8FB72E-F8F8-47F3-D4B8-B112FB4F1634}"/>
              </a:ext>
            </a:extLst>
          </p:cNvPr>
          <p:cNvSpPr txBox="1"/>
          <p:nvPr userDrawn="1"/>
        </p:nvSpPr>
        <p:spPr>
          <a:xfrm>
            <a:off x="1800808" y="6096259"/>
            <a:ext cx="3600362" cy="537455"/>
          </a:xfrm>
          <a:prstGeom prst="rect">
            <a:avLst/>
          </a:prstGeom>
        </p:spPr>
        <p:txBody>
          <a:bodyPr vert="horz" wrap="square" lIns="0" tIns="12700" rIns="0" bIns="0" rtlCol="0">
            <a:spAutoFit/>
          </a:bodyPr>
          <a:lstStyle/>
          <a:p>
            <a:pPr marR="5080" algn="just">
              <a:lnSpc>
                <a:spcPts val="1400"/>
              </a:lnSpc>
            </a:pPr>
            <a:r>
              <a:rPr sz="900" b="1" dirty="0">
                <a:solidFill>
                  <a:srgbClr val="231815"/>
                </a:solidFill>
                <a:latin typeface="Yu Gothic" panose="020B0400000000000000" pitchFamily="34" charset="-128"/>
                <a:cs typeface="YuGothic Bold"/>
              </a:rPr>
              <a:t>仕事に復帰したのですが、思っていたよりも疲れやすく体調が安定しません。周りに迷惑がかかってしまうので、多少無理してでも頑張りたい気持ちはあるのですが、このまま仕事を続けられるか不安です</a:t>
            </a:r>
            <a:endParaRPr sz="900" b="1">
              <a:solidFill>
                <a:srgbClr val="231815"/>
              </a:solidFill>
              <a:latin typeface="Yu Gothic" panose="020B0400000000000000" pitchFamily="34" charset="-128"/>
              <a:cs typeface="YuGothic Bold"/>
            </a:endParaRPr>
          </a:p>
        </p:txBody>
      </p:sp>
      <p:sp>
        <p:nvSpPr>
          <p:cNvPr id="67" name="object 18">
            <a:extLst>
              <a:ext uri="{FF2B5EF4-FFF2-40B4-BE49-F238E27FC236}">
                <a16:creationId xmlns:a16="http://schemas.microsoft.com/office/drawing/2014/main" id="{E0D853A4-39A6-389A-7B33-C298FFA3C73F}"/>
              </a:ext>
            </a:extLst>
          </p:cNvPr>
          <p:cNvSpPr txBox="1"/>
          <p:nvPr userDrawn="1"/>
        </p:nvSpPr>
        <p:spPr>
          <a:xfrm>
            <a:off x="970384" y="8756304"/>
            <a:ext cx="3927358" cy="141705"/>
          </a:xfrm>
          <a:prstGeom prst="rect">
            <a:avLst/>
          </a:prstGeom>
        </p:spPr>
        <p:txBody>
          <a:bodyPr vert="horz" wrap="square" lIns="0" tIns="33655" rIns="0" bIns="0" rtlCol="0">
            <a:spAutoFit/>
          </a:bodyPr>
          <a:lstStyle/>
          <a:p>
            <a:pPr>
              <a:lnSpc>
                <a:spcPct val="100000"/>
              </a:lnSpc>
            </a:pPr>
            <a:r>
              <a:rPr lang="ja-JP" altLang="en-US" sz="700" b="1" spc="-20" dirty="0">
                <a:solidFill>
                  <a:srgbClr val="FFFFFF"/>
                </a:solidFill>
                <a:latin typeface="Yu Gothic" panose="020B0400000000000000" pitchFamily="34" charset="-128"/>
                <a:cs typeface="YuGothic Bold"/>
              </a:rPr>
              <a:t>キャンサーリボンズ：</a:t>
            </a:r>
            <a:r>
              <a:rPr lang="en-US" altLang="ja-JP" sz="700" b="1" spc="-10" dirty="0">
                <a:solidFill>
                  <a:srgbClr val="FFFFFF"/>
                </a:solidFill>
                <a:latin typeface="Yu Gothic" panose="020B0400000000000000" pitchFamily="34" charset="-128"/>
                <a:cs typeface="YuGothic Bold"/>
              </a:rPr>
              <a:t>(</a:t>
            </a:r>
            <a:r>
              <a:rPr lang="en-US" sz="700" b="1" spc="-10" dirty="0">
                <a:solidFill>
                  <a:srgbClr val="FFFFFF"/>
                </a:solidFill>
                <a:latin typeface="Yu Gothic" panose="020B0400000000000000" pitchFamily="34" charset="-128"/>
                <a:cs typeface="YuGothic Bold"/>
              </a:rPr>
              <a:t>ribbonz.jp)</a:t>
            </a:r>
            <a:endParaRPr lang="ja-JP" altLang="en-US" sz="800" b="1">
              <a:latin typeface="Yu Gothic" panose="020B0400000000000000" pitchFamily="34" charset="-128"/>
              <a:cs typeface="YuGothic Bold"/>
            </a:endParaRPr>
          </a:p>
        </p:txBody>
      </p:sp>
      <p:sp>
        <p:nvSpPr>
          <p:cNvPr id="68" name="object 18">
            <a:extLst>
              <a:ext uri="{FF2B5EF4-FFF2-40B4-BE49-F238E27FC236}">
                <a16:creationId xmlns:a16="http://schemas.microsoft.com/office/drawing/2014/main" id="{73DCED17-F7CF-3B5D-03DD-EBA170F53FFA}"/>
              </a:ext>
            </a:extLst>
          </p:cNvPr>
          <p:cNvSpPr txBox="1"/>
          <p:nvPr userDrawn="1"/>
        </p:nvSpPr>
        <p:spPr>
          <a:xfrm>
            <a:off x="886408" y="8420403"/>
            <a:ext cx="4011334" cy="218650"/>
          </a:xfrm>
          <a:prstGeom prst="rect">
            <a:avLst/>
          </a:prstGeom>
        </p:spPr>
        <p:txBody>
          <a:bodyPr vert="horz" wrap="square" lIns="0" tIns="33655" rIns="0" bIns="0" rtlCol="0">
            <a:spAutoFit/>
          </a:bodyPr>
          <a:lstStyle/>
          <a:p>
            <a:pPr>
              <a:lnSpc>
                <a:spcPct val="100000"/>
              </a:lnSpc>
            </a:pPr>
            <a:r>
              <a:rPr sz="1200" b="1" dirty="0">
                <a:solidFill>
                  <a:srgbClr val="FFFFFF"/>
                </a:solidFill>
                <a:latin typeface="Yu Gothic" panose="020B0400000000000000" pitchFamily="34" charset="-128"/>
                <a:cs typeface="YuGothic Bold"/>
              </a:rPr>
              <a:t>「がんと働く」リワークノー</a:t>
            </a:r>
            <a:r>
              <a:rPr sz="1200" b="1" spc="-50" dirty="0">
                <a:solidFill>
                  <a:srgbClr val="FFFFFF"/>
                </a:solidFill>
                <a:latin typeface="Yu Gothic" panose="020B0400000000000000" pitchFamily="34" charset="-128"/>
                <a:cs typeface="YuGothic Bold"/>
              </a:rPr>
              <a:t>ト</a:t>
            </a:r>
            <a:endParaRPr lang="ja-JP" altLang="en-US" sz="1200" b="1" spc="-50" dirty="0">
              <a:solidFill>
                <a:srgbClr val="FFFFFF"/>
              </a:solidFill>
              <a:latin typeface="Yu Gothic" panose="020B0400000000000000" pitchFamily="34" charset="-128"/>
              <a:cs typeface="YuGothic Bold"/>
            </a:endParaRPr>
          </a:p>
        </p:txBody>
      </p:sp>
      <p:sp>
        <p:nvSpPr>
          <p:cNvPr id="69" name="object 18">
            <a:extLst>
              <a:ext uri="{FF2B5EF4-FFF2-40B4-BE49-F238E27FC236}">
                <a16:creationId xmlns:a16="http://schemas.microsoft.com/office/drawing/2014/main" id="{880E738A-B79B-AAB4-2CC1-0CEEE5A2105A}"/>
              </a:ext>
            </a:extLst>
          </p:cNvPr>
          <p:cNvSpPr txBox="1"/>
          <p:nvPr userDrawn="1"/>
        </p:nvSpPr>
        <p:spPr>
          <a:xfrm>
            <a:off x="970384" y="8997768"/>
            <a:ext cx="4219624" cy="622350"/>
          </a:xfrm>
          <a:prstGeom prst="rect">
            <a:avLst/>
          </a:prstGeom>
        </p:spPr>
        <p:txBody>
          <a:bodyPr vert="horz" wrap="square" lIns="0" tIns="33655" rIns="0" bIns="0" rtlCol="0">
            <a:spAutoFit/>
          </a:bodyPr>
          <a:lstStyle/>
          <a:p>
            <a:pPr marR="30480" algn="just">
              <a:lnSpc>
                <a:spcPct val="145800"/>
              </a:lnSpc>
            </a:pPr>
            <a:r>
              <a:rPr lang="en-US" sz="900" b="1" spc="-20" dirty="0">
                <a:solidFill>
                  <a:srgbClr val="FFFFFF"/>
                </a:solidFill>
                <a:latin typeface="Yu Gothic" panose="020B0400000000000000" pitchFamily="34" charset="-128"/>
                <a:ea typeface="Yu Gothic" panose="020B0400000000000000" pitchFamily="34" charset="-128"/>
                <a:cs typeface="YuGothic Bold"/>
              </a:rPr>
              <a:t>NPO</a:t>
            </a:r>
            <a:r>
              <a:rPr lang="ja-JP" altLang="en-US" sz="900" b="1" spc="-20" dirty="0">
                <a:solidFill>
                  <a:srgbClr val="FFFFFF"/>
                </a:solidFill>
                <a:latin typeface="Yu Gothic" panose="020B0400000000000000" pitchFamily="34" charset="-128"/>
                <a:ea typeface="Yu Gothic" panose="020B0400000000000000" pitchFamily="34" charset="-128"/>
                <a:cs typeface="YuGothic Bold"/>
              </a:rPr>
              <a:t>法人キャンサーリボンズが提供しているツールです。がん治療と仕事の両立に</a:t>
            </a:r>
            <a:r>
              <a:rPr lang="ja-JP" altLang="en-US" sz="900" b="1" spc="-40" dirty="0">
                <a:solidFill>
                  <a:srgbClr val="FFFFFF"/>
                </a:solidFill>
                <a:latin typeface="Yu Gothic" panose="020B0400000000000000" pitchFamily="34" charset="-128"/>
                <a:ea typeface="Yu Gothic" panose="020B0400000000000000" pitchFamily="34" charset="-128"/>
                <a:cs typeface="YuGothic Bold"/>
              </a:rPr>
              <a:t>必要なポイントが、チェックリスト形式になっており、自己管理に役立てるとともに、主治医や職場での相談に活用しやすいノートです。ホームページから入手ができます。</a:t>
            </a:r>
            <a:endParaRPr lang="ja-JP" altLang="en-US" sz="900" b="1" spc="-40">
              <a:latin typeface="Yu Gothic" panose="020B0400000000000000" pitchFamily="34" charset="-128"/>
              <a:ea typeface="Yu Gothic" panose="020B0400000000000000" pitchFamily="34" charset="-128"/>
              <a:cs typeface="YuGothic Bold"/>
            </a:endParaRPr>
          </a:p>
        </p:txBody>
      </p:sp>
    </p:spTree>
    <p:extLst>
      <p:ext uri="{BB962C8B-B14F-4D97-AF65-F5344CB8AC3E}">
        <p14:creationId xmlns:p14="http://schemas.microsoft.com/office/powerpoint/2010/main" val="2116358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_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3A54F70-EF4A-25D4-AD94-0D9152825424}"/>
              </a:ext>
            </a:extLst>
          </p:cNvPr>
          <p:cNvSpPr/>
          <p:nvPr userDrawn="1"/>
        </p:nvSpPr>
        <p:spPr>
          <a:xfrm>
            <a:off x="1" y="12"/>
            <a:ext cx="7560246" cy="288290"/>
          </a:xfrm>
          <a:custGeom>
            <a:avLst/>
            <a:gdLst/>
            <a:ahLst/>
            <a:cxnLst/>
            <a:rect l="l" t="t" r="r" b="b"/>
            <a:pathLst>
              <a:path w="3550284" h="288290">
                <a:moveTo>
                  <a:pt x="0" y="287997"/>
                </a:moveTo>
                <a:lnTo>
                  <a:pt x="3550030" y="287997"/>
                </a:lnTo>
                <a:lnTo>
                  <a:pt x="3550030" y="0"/>
                </a:lnTo>
                <a:lnTo>
                  <a:pt x="0" y="0"/>
                </a:lnTo>
                <a:lnTo>
                  <a:pt x="0" y="287997"/>
                </a:lnTo>
                <a:close/>
              </a:path>
            </a:pathLst>
          </a:custGeom>
          <a:solidFill>
            <a:srgbClr val="FFFFFF"/>
          </a:solidFill>
        </p:spPr>
        <p:txBody>
          <a:bodyPr wrap="square" lIns="0" tIns="0" rIns="0" bIns="0" rtlCol="0"/>
          <a:lstStyle/>
          <a:p>
            <a:endParaRPr/>
          </a:p>
        </p:txBody>
      </p:sp>
      <p:sp>
        <p:nvSpPr>
          <p:cNvPr id="6" name="bg object 17">
            <a:extLst>
              <a:ext uri="{FF2B5EF4-FFF2-40B4-BE49-F238E27FC236}">
                <a16:creationId xmlns:a16="http://schemas.microsoft.com/office/drawing/2014/main" id="{D5258C83-F4E8-9F09-D9B0-10EA43DCBDAC}"/>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grpSp>
        <p:nvGrpSpPr>
          <p:cNvPr id="2" name="グループ化 1">
            <a:extLst>
              <a:ext uri="{FF2B5EF4-FFF2-40B4-BE49-F238E27FC236}">
                <a16:creationId xmlns:a16="http://schemas.microsoft.com/office/drawing/2014/main" id="{2E62F3B4-86B3-CFF7-26FB-1EA69D567AFC}"/>
              </a:ext>
            </a:extLst>
          </p:cNvPr>
          <p:cNvGrpSpPr/>
          <p:nvPr userDrawn="1"/>
        </p:nvGrpSpPr>
        <p:grpSpPr>
          <a:xfrm>
            <a:off x="5121375" y="7986612"/>
            <a:ext cx="2439035" cy="2705814"/>
            <a:chOff x="5121375" y="7986612"/>
            <a:chExt cx="2439035" cy="2705814"/>
          </a:xfrm>
        </p:grpSpPr>
        <p:sp>
          <p:nvSpPr>
            <p:cNvPr id="3" name="object 6">
              <a:extLst>
                <a:ext uri="{FF2B5EF4-FFF2-40B4-BE49-F238E27FC236}">
                  <a16:creationId xmlns:a16="http://schemas.microsoft.com/office/drawing/2014/main" id="{1DE6611C-1241-FF21-BD7B-7D314B7A2DC5}"/>
                </a:ext>
              </a:extLst>
            </p:cNvPr>
            <p:cNvSpPr/>
            <p:nvPr/>
          </p:nvSpPr>
          <p:spPr>
            <a:xfrm>
              <a:off x="5121375" y="8559461"/>
              <a:ext cx="2439035" cy="2132965"/>
            </a:xfrm>
            <a:custGeom>
              <a:avLst/>
              <a:gdLst/>
              <a:ahLst/>
              <a:cxnLst/>
              <a:rect l="l" t="t" r="r" b="b"/>
              <a:pathLst>
                <a:path w="2439034" h="2132965">
                  <a:moveTo>
                    <a:pt x="1710766" y="0"/>
                  </a:moveTo>
                  <a:lnTo>
                    <a:pt x="1662881" y="657"/>
                  </a:lnTo>
                  <a:lnTo>
                    <a:pt x="1615321" y="2617"/>
                  </a:lnTo>
                  <a:lnTo>
                    <a:pt x="1568104" y="5863"/>
                  </a:lnTo>
                  <a:lnTo>
                    <a:pt x="1521247" y="10378"/>
                  </a:lnTo>
                  <a:lnTo>
                    <a:pt x="1474767" y="16144"/>
                  </a:lnTo>
                  <a:lnTo>
                    <a:pt x="1428680" y="23145"/>
                  </a:lnTo>
                  <a:lnTo>
                    <a:pt x="1383005" y="31364"/>
                  </a:lnTo>
                  <a:lnTo>
                    <a:pt x="1337759" y="40782"/>
                  </a:lnTo>
                  <a:lnTo>
                    <a:pt x="1292958" y="51383"/>
                  </a:lnTo>
                  <a:lnTo>
                    <a:pt x="1248620" y="63150"/>
                  </a:lnTo>
                  <a:lnTo>
                    <a:pt x="1204761" y="76066"/>
                  </a:lnTo>
                  <a:lnTo>
                    <a:pt x="1161400" y="90113"/>
                  </a:lnTo>
                  <a:lnTo>
                    <a:pt x="1118553" y="105275"/>
                  </a:lnTo>
                  <a:lnTo>
                    <a:pt x="1076237" y="121534"/>
                  </a:lnTo>
                  <a:lnTo>
                    <a:pt x="1034469" y="138873"/>
                  </a:lnTo>
                  <a:lnTo>
                    <a:pt x="993267" y="157275"/>
                  </a:lnTo>
                  <a:lnTo>
                    <a:pt x="952648" y="176723"/>
                  </a:lnTo>
                  <a:lnTo>
                    <a:pt x="912629" y="197199"/>
                  </a:lnTo>
                  <a:lnTo>
                    <a:pt x="873227" y="218687"/>
                  </a:lnTo>
                  <a:lnTo>
                    <a:pt x="834458" y="241170"/>
                  </a:lnTo>
                  <a:lnTo>
                    <a:pt x="796342" y="264629"/>
                  </a:lnTo>
                  <a:lnTo>
                    <a:pt x="758894" y="289049"/>
                  </a:lnTo>
                  <a:lnTo>
                    <a:pt x="722131" y="314411"/>
                  </a:lnTo>
                  <a:lnTo>
                    <a:pt x="686071" y="340699"/>
                  </a:lnTo>
                  <a:lnTo>
                    <a:pt x="650732" y="367896"/>
                  </a:lnTo>
                  <a:lnTo>
                    <a:pt x="616129" y="395984"/>
                  </a:lnTo>
                  <a:lnTo>
                    <a:pt x="582280" y="424947"/>
                  </a:lnTo>
                  <a:lnTo>
                    <a:pt x="549203" y="454766"/>
                  </a:lnTo>
                  <a:lnTo>
                    <a:pt x="516915" y="485426"/>
                  </a:lnTo>
                  <a:lnTo>
                    <a:pt x="485432" y="516908"/>
                  </a:lnTo>
                  <a:lnTo>
                    <a:pt x="454772" y="549197"/>
                  </a:lnTo>
                  <a:lnTo>
                    <a:pt x="424952" y="582273"/>
                  </a:lnTo>
                  <a:lnTo>
                    <a:pt x="395989" y="616121"/>
                  </a:lnTo>
                  <a:lnTo>
                    <a:pt x="367901" y="650724"/>
                  </a:lnTo>
                  <a:lnTo>
                    <a:pt x="340704" y="686063"/>
                  </a:lnTo>
                  <a:lnTo>
                    <a:pt x="314415" y="722123"/>
                  </a:lnTo>
                  <a:lnTo>
                    <a:pt x="289053" y="758885"/>
                  </a:lnTo>
                  <a:lnTo>
                    <a:pt x="264633" y="796333"/>
                  </a:lnTo>
                  <a:lnTo>
                    <a:pt x="241173" y="834449"/>
                  </a:lnTo>
                  <a:lnTo>
                    <a:pt x="218690" y="873217"/>
                  </a:lnTo>
                  <a:lnTo>
                    <a:pt x="197202" y="912619"/>
                  </a:lnTo>
                  <a:lnTo>
                    <a:pt x="176726" y="952638"/>
                  </a:lnTo>
                  <a:lnTo>
                    <a:pt x="157278" y="993257"/>
                  </a:lnTo>
                  <a:lnTo>
                    <a:pt x="138875" y="1034458"/>
                  </a:lnTo>
                  <a:lnTo>
                    <a:pt x="121536" y="1076226"/>
                  </a:lnTo>
                  <a:lnTo>
                    <a:pt x="105277" y="1118542"/>
                  </a:lnTo>
                  <a:lnTo>
                    <a:pt x="90115" y="1161389"/>
                  </a:lnTo>
                  <a:lnTo>
                    <a:pt x="76067" y="1204750"/>
                  </a:lnTo>
                  <a:lnTo>
                    <a:pt x="63151" y="1248608"/>
                  </a:lnTo>
                  <a:lnTo>
                    <a:pt x="51384" y="1292946"/>
                  </a:lnTo>
                  <a:lnTo>
                    <a:pt x="40782" y="1337747"/>
                  </a:lnTo>
                  <a:lnTo>
                    <a:pt x="31364" y="1382993"/>
                  </a:lnTo>
                  <a:lnTo>
                    <a:pt x="23146" y="1428668"/>
                  </a:lnTo>
                  <a:lnTo>
                    <a:pt x="16145" y="1474754"/>
                  </a:lnTo>
                  <a:lnTo>
                    <a:pt x="10378" y="1521234"/>
                  </a:lnTo>
                  <a:lnTo>
                    <a:pt x="5863" y="1568091"/>
                  </a:lnTo>
                  <a:lnTo>
                    <a:pt x="2617" y="1615308"/>
                  </a:lnTo>
                  <a:lnTo>
                    <a:pt x="657" y="1662868"/>
                  </a:lnTo>
                  <a:lnTo>
                    <a:pt x="0" y="1710753"/>
                  </a:lnTo>
                  <a:lnTo>
                    <a:pt x="657" y="1758638"/>
                  </a:lnTo>
                  <a:lnTo>
                    <a:pt x="2617" y="1806198"/>
                  </a:lnTo>
                  <a:lnTo>
                    <a:pt x="5863" y="1853415"/>
                  </a:lnTo>
                  <a:lnTo>
                    <a:pt x="10378" y="1900272"/>
                  </a:lnTo>
                  <a:lnTo>
                    <a:pt x="16145" y="1946752"/>
                  </a:lnTo>
                  <a:lnTo>
                    <a:pt x="23146" y="1992838"/>
                  </a:lnTo>
                  <a:lnTo>
                    <a:pt x="31364" y="2038513"/>
                  </a:lnTo>
                  <a:lnTo>
                    <a:pt x="40782" y="2083759"/>
                  </a:lnTo>
                  <a:lnTo>
                    <a:pt x="51384" y="2128560"/>
                  </a:lnTo>
                  <a:lnTo>
                    <a:pt x="52441" y="2132542"/>
                  </a:lnTo>
                  <a:lnTo>
                    <a:pt x="2438629" y="2132542"/>
                  </a:lnTo>
                  <a:lnTo>
                    <a:pt x="2438629" y="162242"/>
                  </a:lnTo>
                  <a:lnTo>
                    <a:pt x="2428256" y="157275"/>
                  </a:lnTo>
                  <a:lnTo>
                    <a:pt x="2387055" y="138873"/>
                  </a:lnTo>
                  <a:lnTo>
                    <a:pt x="2345288" y="121534"/>
                  </a:lnTo>
                  <a:lnTo>
                    <a:pt x="2302972" y="105275"/>
                  </a:lnTo>
                  <a:lnTo>
                    <a:pt x="2260125" y="90113"/>
                  </a:lnTo>
                  <a:lnTo>
                    <a:pt x="2216764" y="76066"/>
                  </a:lnTo>
                  <a:lnTo>
                    <a:pt x="2172906" y="63150"/>
                  </a:lnTo>
                  <a:lnTo>
                    <a:pt x="2128568" y="51383"/>
                  </a:lnTo>
                  <a:lnTo>
                    <a:pt x="2083768" y="40782"/>
                  </a:lnTo>
                  <a:lnTo>
                    <a:pt x="2038522" y="31364"/>
                  </a:lnTo>
                  <a:lnTo>
                    <a:pt x="1992848" y="23145"/>
                  </a:lnTo>
                  <a:lnTo>
                    <a:pt x="1946762" y="16144"/>
                  </a:lnTo>
                  <a:lnTo>
                    <a:pt x="1900282" y="10378"/>
                  </a:lnTo>
                  <a:lnTo>
                    <a:pt x="1853426" y="5863"/>
                  </a:lnTo>
                  <a:lnTo>
                    <a:pt x="1806209" y="2617"/>
                  </a:lnTo>
                  <a:lnTo>
                    <a:pt x="1758650" y="657"/>
                  </a:lnTo>
                  <a:lnTo>
                    <a:pt x="1710766" y="0"/>
                  </a:lnTo>
                  <a:close/>
                </a:path>
              </a:pathLst>
            </a:custGeom>
            <a:solidFill>
              <a:srgbClr val="D7E47E"/>
            </a:solidFill>
          </p:spPr>
          <p:txBody>
            <a:bodyPr wrap="square" lIns="0" tIns="0" rIns="0" bIns="0" rtlCol="0"/>
            <a:lstStyle/>
            <a:p>
              <a:endParaRPr/>
            </a:p>
          </p:txBody>
        </p:sp>
        <p:pic>
          <p:nvPicPr>
            <p:cNvPr id="4" name="グラフィックス 3">
              <a:extLst>
                <a:ext uri="{FF2B5EF4-FFF2-40B4-BE49-F238E27FC236}">
                  <a16:creationId xmlns:a16="http://schemas.microsoft.com/office/drawing/2014/main" id="{60AD0301-201E-5FFF-BF28-0276C42B70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42639" y="7986612"/>
              <a:ext cx="1778000" cy="2273300"/>
            </a:xfrm>
            <a:prstGeom prst="rect">
              <a:avLst/>
            </a:prstGeom>
          </p:spPr>
        </p:pic>
      </p:grpSp>
      <p:sp>
        <p:nvSpPr>
          <p:cNvPr id="7" name="1 つの角を丸めた四角形 6">
            <a:extLst>
              <a:ext uri="{FF2B5EF4-FFF2-40B4-BE49-F238E27FC236}">
                <a16:creationId xmlns:a16="http://schemas.microsoft.com/office/drawing/2014/main" id="{D6454D08-F8C1-36D0-7694-CC626766EA47}"/>
              </a:ext>
            </a:extLst>
          </p:cNvPr>
          <p:cNvSpPr/>
          <p:nvPr userDrawn="1"/>
        </p:nvSpPr>
        <p:spPr>
          <a:xfrm rot="5400000">
            <a:off x="1320080" y="-1581867"/>
            <a:ext cx="1262818" cy="4142470"/>
          </a:xfrm>
          <a:prstGeom prst="round1Rect">
            <a:avLst/>
          </a:prstGeom>
          <a:solidFill>
            <a:srgbClr val="D7E47E"/>
          </a:solidFill>
          <a:ln w="25400">
            <a:solidFill>
              <a:srgbClr val="005971"/>
            </a:solidFill>
          </a:ln>
        </p:spPr>
        <p:txBody>
          <a:bodyPr wrap="square" lIns="0" tIns="0" rIns="0" bIns="0" rtlCol="0"/>
          <a:lstStyle/>
          <a:p>
            <a:endParaRPr lang="ja-JP" altLang="en-US"/>
          </a:p>
        </p:txBody>
      </p:sp>
      <p:sp>
        <p:nvSpPr>
          <p:cNvPr id="8" name="object 4">
            <a:extLst>
              <a:ext uri="{FF2B5EF4-FFF2-40B4-BE49-F238E27FC236}">
                <a16:creationId xmlns:a16="http://schemas.microsoft.com/office/drawing/2014/main" id="{56E045E2-C005-8F85-4047-910B71F20EB2}"/>
              </a:ext>
            </a:extLst>
          </p:cNvPr>
          <p:cNvSpPr/>
          <p:nvPr userDrawn="1"/>
        </p:nvSpPr>
        <p:spPr>
          <a:xfrm rot="10800000">
            <a:off x="374815" y="1648256"/>
            <a:ext cx="6810375" cy="5233670"/>
          </a:xfrm>
          <a:prstGeom prst="round2SameRect">
            <a:avLst>
              <a:gd name="adj1" fmla="val 943"/>
              <a:gd name="adj2" fmla="val 0"/>
            </a:avLst>
          </a:prstGeom>
          <a:solidFill>
            <a:schemeClr val="bg1"/>
          </a:solidFill>
          <a:ln w="12700">
            <a:solidFill>
              <a:srgbClr val="005A6C"/>
            </a:solidFill>
          </a:ln>
        </p:spPr>
        <p:txBody>
          <a:bodyPr wrap="square" lIns="0" tIns="0" rIns="0" bIns="0" rtlCol="0"/>
          <a:lstStyle/>
          <a:p>
            <a:endParaRPr/>
          </a:p>
        </p:txBody>
      </p:sp>
      <p:grpSp>
        <p:nvGrpSpPr>
          <p:cNvPr id="9" name="object 9">
            <a:extLst>
              <a:ext uri="{FF2B5EF4-FFF2-40B4-BE49-F238E27FC236}">
                <a16:creationId xmlns:a16="http://schemas.microsoft.com/office/drawing/2014/main" id="{03B10D0F-57D3-AD8E-D310-3138DC30C6EF}"/>
              </a:ext>
            </a:extLst>
          </p:cNvPr>
          <p:cNvGrpSpPr/>
          <p:nvPr userDrawn="1"/>
        </p:nvGrpSpPr>
        <p:grpSpPr>
          <a:xfrm>
            <a:off x="368465" y="1484261"/>
            <a:ext cx="6823075" cy="344805"/>
            <a:chOff x="368465" y="1484261"/>
            <a:chExt cx="6823075" cy="344805"/>
          </a:xfrm>
        </p:grpSpPr>
        <p:sp>
          <p:nvSpPr>
            <p:cNvPr id="10" name="object 10">
              <a:extLst>
                <a:ext uri="{FF2B5EF4-FFF2-40B4-BE49-F238E27FC236}">
                  <a16:creationId xmlns:a16="http://schemas.microsoft.com/office/drawing/2014/main" id="{95250943-545E-5505-3A5F-1341920A870E}"/>
                </a:ext>
              </a:extLst>
            </p:cNvPr>
            <p:cNvSpPr/>
            <p:nvPr/>
          </p:nvSpPr>
          <p:spPr>
            <a:xfrm>
              <a:off x="374815" y="1490611"/>
              <a:ext cx="6810375" cy="332105"/>
            </a:xfrm>
            <a:prstGeom prst="round2SameRect">
              <a:avLst/>
            </a:prstGeom>
            <a:solidFill>
              <a:srgbClr val="FFFFFF"/>
            </a:solidFill>
          </p:spPr>
          <p:txBody>
            <a:bodyPr wrap="square" lIns="0" tIns="0" rIns="0" bIns="0" rtlCol="0"/>
            <a:lstStyle/>
            <a:p>
              <a:endParaRPr/>
            </a:p>
          </p:txBody>
        </p:sp>
        <p:sp>
          <p:nvSpPr>
            <p:cNvPr id="11" name="object 11">
              <a:extLst>
                <a:ext uri="{FF2B5EF4-FFF2-40B4-BE49-F238E27FC236}">
                  <a16:creationId xmlns:a16="http://schemas.microsoft.com/office/drawing/2014/main" id="{C62BF09A-362C-9296-229B-498922EB4174}"/>
                </a:ext>
              </a:extLst>
            </p:cNvPr>
            <p:cNvSpPr/>
            <p:nvPr/>
          </p:nvSpPr>
          <p:spPr>
            <a:xfrm>
              <a:off x="374815" y="1490611"/>
              <a:ext cx="6810375" cy="332105"/>
            </a:xfrm>
            <a:prstGeom prst="round2SameRect">
              <a:avLst/>
            </a:prstGeom>
            <a:ln w="12700">
              <a:solidFill>
                <a:srgbClr val="005A6C"/>
              </a:solidFill>
            </a:ln>
          </p:spPr>
          <p:txBody>
            <a:bodyPr wrap="square" lIns="0" tIns="0" rIns="0" bIns="0" rtlCol="0"/>
            <a:lstStyle/>
            <a:p>
              <a:endParaRPr/>
            </a:p>
          </p:txBody>
        </p:sp>
      </p:grpSp>
      <p:sp>
        <p:nvSpPr>
          <p:cNvPr id="12" name="object 13">
            <a:extLst>
              <a:ext uri="{FF2B5EF4-FFF2-40B4-BE49-F238E27FC236}">
                <a16:creationId xmlns:a16="http://schemas.microsoft.com/office/drawing/2014/main" id="{F1BA6580-35ED-A11E-0AC9-487402426057}"/>
              </a:ext>
            </a:extLst>
          </p:cNvPr>
          <p:cNvSpPr/>
          <p:nvPr userDrawn="1"/>
        </p:nvSpPr>
        <p:spPr>
          <a:xfrm>
            <a:off x="527631" y="3335853"/>
            <a:ext cx="837565" cy="1135380"/>
          </a:xfrm>
          <a:custGeom>
            <a:avLst/>
            <a:gdLst/>
            <a:ahLst/>
            <a:cxnLst/>
            <a:rect l="l" t="t" r="r" b="b"/>
            <a:pathLst>
              <a:path w="837565" h="1135379">
                <a:moveTo>
                  <a:pt x="737539" y="0"/>
                </a:moveTo>
                <a:lnTo>
                  <a:pt x="90627" y="0"/>
                </a:lnTo>
                <a:lnTo>
                  <a:pt x="90627" y="905713"/>
                </a:lnTo>
                <a:lnTo>
                  <a:pt x="0" y="905713"/>
                </a:lnTo>
                <a:lnTo>
                  <a:pt x="418719" y="1135113"/>
                </a:lnTo>
                <a:lnTo>
                  <a:pt x="837450" y="905713"/>
                </a:lnTo>
                <a:lnTo>
                  <a:pt x="737539" y="905713"/>
                </a:lnTo>
                <a:lnTo>
                  <a:pt x="737539" y="0"/>
                </a:lnTo>
                <a:close/>
              </a:path>
            </a:pathLst>
          </a:custGeom>
          <a:solidFill>
            <a:srgbClr val="FFFFFF"/>
          </a:solidFill>
        </p:spPr>
        <p:txBody>
          <a:bodyPr wrap="square" lIns="0" tIns="0" rIns="0" bIns="0" rtlCol="0"/>
          <a:lstStyle/>
          <a:p>
            <a:endParaRPr/>
          </a:p>
        </p:txBody>
      </p:sp>
      <p:sp>
        <p:nvSpPr>
          <p:cNvPr id="13" name="object 14">
            <a:extLst>
              <a:ext uri="{FF2B5EF4-FFF2-40B4-BE49-F238E27FC236}">
                <a16:creationId xmlns:a16="http://schemas.microsoft.com/office/drawing/2014/main" id="{FE51BA29-6C8F-57EF-57DB-FBC59FF2FE3D}"/>
              </a:ext>
            </a:extLst>
          </p:cNvPr>
          <p:cNvSpPr/>
          <p:nvPr userDrawn="1"/>
        </p:nvSpPr>
        <p:spPr>
          <a:xfrm>
            <a:off x="527631" y="3335853"/>
            <a:ext cx="837565" cy="1135380"/>
          </a:xfrm>
          <a:custGeom>
            <a:avLst/>
            <a:gdLst/>
            <a:ahLst/>
            <a:cxnLst/>
            <a:rect l="l" t="t" r="r" b="b"/>
            <a:pathLst>
              <a:path w="837565" h="1135379">
                <a:moveTo>
                  <a:pt x="737539" y="905713"/>
                </a:moveTo>
                <a:lnTo>
                  <a:pt x="737539" y="0"/>
                </a:lnTo>
                <a:lnTo>
                  <a:pt x="90627" y="0"/>
                </a:lnTo>
                <a:lnTo>
                  <a:pt x="90627" y="905713"/>
                </a:lnTo>
                <a:lnTo>
                  <a:pt x="0" y="905713"/>
                </a:lnTo>
                <a:lnTo>
                  <a:pt x="418719" y="1135113"/>
                </a:lnTo>
                <a:lnTo>
                  <a:pt x="837450" y="905713"/>
                </a:lnTo>
                <a:lnTo>
                  <a:pt x="737539" y="905713"/>
                </a:lnTo>
                <a:close/>
              </a:path>
            </a:pathLst>
          </a:custGeom>
          <a:solidFill>
            <a:srgbClr val="FDFBEB"/>
          </a:solidFill>
          <a:ln w="10160">
            <a:solidFill>
              <a:srgbClr val="005A6C"/>
            </a:solidFill>
          </a:ln>
        </p:spPr>
        <p:txBody>
          <a:bodyPr wrap="square" lIns="0" tIns="0" rIns="0" bIns="0" rtlCol="0"/>
          <a:lstStyle/>
          <a:p>
            <a:endParaRPr/>
          </a:p>
        </p:txBody>
      </p:sp>
      <p:sp>
        <p:nvSpPr>
          <p:cNvPr id="14" name="object 15">
            <a:extLst>
              <a:ext uri="{FF2B5EF4-FFF2-40B4-BE49-F238E27FC236}">
                <a16:creationId xmlns:a16="http://schemas.microsoft.com/office/drawing/2014/main" id="{922FAADD-7949-D41C-005A-811C1C2FD6D2}"/>
              </a:ext>
            </a:extLst>
          </p:cNvPr>
          <p:cNvSpPr/>
          <p:nvPr userDrawn="1"/>
        </p:nvSpPr>
        <p:spPr>
          <a:xfrm>
            <a:off x="527631" y="4487027"/>
            <a:ext cx="837565" cy="1012825"/>
          </a:xfrm>
          <a:custGeom>
            <a:avLst/>
            <a:gdLst/>
            <a:ahLst/>
            <a:cxnLst/>
            <a:rect l="l" t="t" r="r" b="b"/>
            <a:pathLst>
              <a:path w="837565" h="1012825">
                <a:moveTo>
                  <a:pt x="737539" y="0"/>
                </a:moveTo>
                <a:lnTo>
                  <a:pt x="90627" y="0"/>
                </a:lnTo>
                <a:lnTo>
                  <a:pt x="90627" y="783132"/>
                </a:lnTo>
                <a:lnTo>
                  <a:pt x="0" y="783132"/>
                </a:lnTo>
                <a:lnTo>
                  <a:pt x="418719" y="1012532"/>
                </a:lnTo>
                <a:lnTo>
                  <a:pt x="837450" y="783132"/>
                </a:lnTo>
                <a:lnTo>
                  <a:pt x="737539" y="783132"/>
                </a:lnTo>
                <a:lnTo>
                  <a:pt x="737539" y="0"/>
                </a:lnTo>
                <a:close/>
              </a:path>
            </a:pathLst>
          </a:custGeom>
          <a:solidFill>
            <a:srgbClr val="FDFBEB"/>
          </a:solidFill>
        </p:spPr>
        <p:txBody>
          <a:bodyPr wrap="square" lIns="0" tIns="0" rIns="0" bIns="0" rtlCol="0"/>
          <a:lstStyle/>
          <a:p>
            <a:endParaRPr/>
          </a:p>
        </p:txBody>
      </p:sp>
      <p:sp>
        <p:nvSpPr>
          <p:cNvPr id="15" name="object 16">
            <a:extLst>
              <a:ext uri="{FF2B5EF4-FFF2-40B4-BE49-F238E27FC236}">
                <a16:creationId xmlns:a16="http://schemas.microsoft.com/office/drawing/2014/main" id="{FD71533A-0FED-80DF-F4B0-9CF7828ECBF5}"/>
              </a:ext>
            </a:extLst>
          </p:cNvPr>
          <p:cNvSpPr/>
          <p:nvPr userDrawn="1"/>
        </p:nvSpPr>
        <p:spPr>
          <a:xfrm>
            <a:off x="527631" y="4487027"/>
            <a:ext cx="837565" cy="1012825"/>
          </a:xfrm>
          <a:custGeom>
            <a:avLst/>
            <a:gdLst/>
            <a:ahLst/>
            <a:cxnLst/>
            <a:rect l="l" t="t" r="r" b="b"/>
            <a:pathLst>
              <a:path w="837565" h="1012825">
                <a:moveTo>
                  <a:pt x="737539" y="783132"/>
                </a:moveTo>
                <a:lnTo>
                  <a:pt x="737539" y="0"/>
                </a:lnTo>
                <a:lnTo>
                  <a:pt x="90627" y="0"/>
                </a:lnTo>
                <a:lnTo>
                  <a:pt x="90627" y="783132"/>
                </a:lnTo>
                <a:lnTo>
                  <a:pt x="0" y="783132"/>
                </a:lnTo>
                <a:lnTo>
                  <a:pt x="418719" y="1012532"/>
                </a:lnTo>
                <a:lnTo>
                  <a:pt x="837450" y="783132"/>
                </a:lnTo>
                <a:lnTo>
                  <a:pt x="737539" y="783132"/>
                </a:lnTo>
                <a:close/>
              </a:path>
            </a:pathLst>
          </a:custGeom>
          <a:ln w="10160">
            <a:solidFill>
              <a:srgbClr val="005A6C"/>
            </a:solidFill>
          </a:ln>
        </p:spPr>
        <p:txBody>
          <a:bodyPr wrap="square" lIns="0" tIns="0" rIns="0" bIns="0" rtlCol="0"/>
          <a:lstStyle/>
          <a:p>
            <a:endParaRPr/>
          </a:p>
        </p:txBody>
      </p:sp>
      <p:sp>
        <p:nvSpPr>
          <p:cNvPr id="16" name="object 20">
            <a:extLst>
              <a:ext uri="{FF2B5EF4-FFF2-40B4-BE49-F238E27FC236}">
                <a16:creationId xmlns:a16="http://schemas.microsoft.com/office/drawing/2014/main" id="{99204F4A-8245-640F-C61F-B8DE2A2EA465}"/>
              </a:ext>
            </a:extLst>
          </p:cNvPr>
          <p:cNvSpPr/>
          <p:nvPr userDrawn="1"/>
        </p:nvSpPr>
        <p:spPr>
          <a:xfrm>
            <a:off x="1177428" y="360922"/>
            <a:ext cx="0" cy="179705"/>
          </a:xfrm>
          <a:custGeom>
            <a:avLst/>
            <a:gdLst/>
            <a:ahLst/>
            <a:cxnLst/>
            <a:rect l="l" t="t" r="r" b="b"/>
            <a:pathLst>
              <a:path h="179704">
                <a:moveTo>
                  <a:pt x="0" y="0"/>
                </a:moveTo>
                <a:lnTo>
                  <a:pt x="0" y="179463"/>
                </a:lnTo>
              </a:path>
            </a:pathLst>
          </a:custGeom>
          <a:ln w="3276">
            <a:solidFill>
              <a:srgbClr val="005A6C"/>
            </a:solidFill>
          </a:ln>
        </p:spPr>
        <p:txBody>
          <a:bodyPr wrap="square" lIns="0" tIns="0" rIns="0" bIns="0" rtlCol="0"/>
          <a:lstStyle/>
          <a:p>
            <a:endParaRPr/>
          </a:p>
        </p:txBody>
      </p:sp>
      <p:sp>
        <p:nvSpPr>
          <p:cNvPr id="17" name="object 21">
            <a:extLst>
              <a:ext uri="{FF2B5EF4-FFF2-40B4-BE49-F238E27FC236}">
                <a16:creationId xmlns:a16="http://schemas.microsoft.com/office/drawing/2014/main" id="{A3C7387F-CD44-9B83-A9A1-F69725341311}"/>
              </a:ext>
            </a:extLst>
          </p:cNvPr>
          <p:cNvSpPr/>
          <p:nvPr userDrawn="1"/>
        </p:nvSpPr>
        <p:spPr>
          <a:xfrm>
            <a:off x="4571315" y="2899980"/>
            <a:ext cx="2381250" cy="2353310"/>
          </a:xfrm>
          <a:custGeom>
            <a:avLst/>
            <a:gdLst/>
            <a:ahLst/>
            <a:cxnLst/>
            <a:rect l="l" t="t" r="r" b="b"/>
            <a:pathLst>
              <a:path w="2381250" h="2353310">
                <a:moveTo>
                  <a:pt x="2314752" y="0"/>
                </a:moveTo>
                <a:lnTo>
                  <a:pt x="66128" y="0"/>
                </a:lnTo>
                <a:lnTo>
                  <a:pt x="40387" y="5196"/>
                </a:lnTo>
                <a:lnTo>
                  <a:pt x="19367" y="19367"/>
                </a:lnTo>
                <a:lnTo>
                  <a:pt x="5196" y="40387"/>
                </a:lnTo>
                <a:lnTo>
                  <a:pt x="0" y="66128"/>
                </a:lnTo>
                <a:lnTo>
                  <a:pt x="0" y="2286774"/>
                </a:lnTo>
                <a:lnTo>
                  <a:pt x="5196" y="2312516"/>
                </a:lnTo>
                <a:lnTo>
                  <a:pt x="19367" y="2333536"/>
                </a:lnTo>
                <a:lnTo>
                  <a:pt x="40387" y="2347707"/>
                </a:lnTo>
                <a:lnTo>
                  <a:pt x="66128" y="2352903"/>
                </a:lnTo>
                <a:lnTo>
                  <a:pt x="2314752" y="2352903"/>
                </a:lnTo>
                <a:lnTo>
                  <a:pt x="2340494" y="2347707"/>
                </a:lnTo>
                <a:lnTo>
                  <a:pt x="2361514" y="2333536"/>
                </a:lnTo>
                <a:lnTo>
                  <a:pt x="2375685" y="2312516"/>
                </a:lnTo>
                <a:lnTo>
                  <a:pt x="2380881" y="2286774"/>
                </a:lnTo>
                <a:lnTo>
                  <a:pt x="2380881" y="66128"/>
                </a:lnTo>
                <a:lnTo>
                  <a:pt x="2375685" y="40387"/>
                </a:lnTo>
                <a:lnTo>
                  <a:pt x="2361514" y="19367"/>
                </a:lnTo>
                <a:lnTo>
                  <a:pt x="2340494" y="5196"/>
                </a:lnTo>
                <a:lnTo>
                  <a:pt x="2314752" y="0"/>
                </a:lnTo>
                <a:close/>
              </a:path>
            </a:pathLst>
          </a:custGeom>
          <a:solidFill>
            <a:srgbClr val="FFFFFF"/>
          </a:solidFill>
        </p:spPr>
        <p:txBody>
          <a:bodyPr wrap="square" lIns="0" tIns="0" rIns="0" bIns="0" rtlCol="0"/>
          <a:lstStyle/>
          <a:p>
            <a:endParaRPr/>
          </a:p>
        </p:txBody>
      </p:sp>
      <p:grpSp>
        <p:nvGrpSpPr>
          <p:cNvPr id="18" name="object 22">
            <a:extLst>
              <a:ext uri="{FF2B5EF4-FFF2-40B4-BE49-F238E27FC236}">
                <a16:creationId xmlns:a16="http://schemas.microsoft.com/office/drawing/2014/main" id="{25C76823-53B0-A493-EF49-4526DD2DE265}"/>
              </a:ext>
            </a:extLst>
          </p:cNvPr>
          <p:cNvGrpSpPr/>
          <p:nvPr userDrawn="1"/>
        </p:nvGrpSpPr>
        <p:grpSpPr>
          <a:xfrm>
            <a:off x="1504356" y="3332678"/>
            <a:ext cx="2855595" cy="6350"/>
            <a:chOff x="1504356" y="3332678"/>
            <a:chExt cx="2855595" cy="6350"/>
          </a:xfrm>
        </p:grpSpPr>
        <p:sp>
          <p:nvSpPr>
            <p:cNvPr id="19" name="object 23">
              <a:extLst>
                <a:ext uri="{FF2B5EF4-FFF2-40B4-BE49-F238E27FC236}">
                  <a16:creationId xmlns:a16="http://schemas.microsoft.com/office/drawing/2014/main" id="{AD7B4FC9-4E40-E414-1741-0326630E6705}"/>
                </a:ext>
              </a:extLst>
            </p:cNvPr>
            <p:cNvSpPr/>
            <p:nvPr/>
          </p:nvSpPr>
          <p:spPr>
            <a:xfrm>
              <a:off x="1504356" y="3335853"/>
              <a:ext cx="2855595" cy="0"/>
            </a:xfrm>
            <a:custGeom>
              <a:avLst/>
              <a:gdLst/>
              <a:ahLst/>
              <a:cxnLst/>
              <a:rect l="l" t="t" r="r" b="b"/>
              <a:pathLst>
                <a:path w="2855595">
                  <a:moveTo>
                    <a:pt x="2855290" y="0"/>
                  </a:moveTo>
                  <a:lnTo>
                    <a:pt x="0" y="0"/>
                  </a:lnTo>
                </a:path>
              </a:pathLst>
            </a:custGeom>
            <a:solidFill>
              <a:srgbClr val="FFFFFF"/>
            </a:solidFill>
          </p:spPr>
          <p:txBody>
            <a:bodyPr wrap="square" lIns="0" tIns="0" rIns="0" bIns="0" rtlCol="0"/>
            <a:lstStyle/>
            <a:p>
              <a:endParaRPr/>
            </a:p>
          </p:txBody>
        </p:sp>
        <p:sp>
          <p:nvSpPr>
            <p:cNvPr id="20" name="object 24">
              <a:extLst>
                <a:ext uri="{FF2B5EF4-FFF2-40B4-BE49-F238E27FC236}">
                  <a16:creationId xmlns:a16="http://schemas.microsoft.com/office/drawing/2014/main" id="{A3002438-43FC-8143-6573-03E9B130C05F}"/>
                </a:ext>
              </a:extLst>
            </p:cNvPr>
            <p:cNvSpPr/>
            <p:nvPr/>
          </p:nvSpPr>
          <p:spPr>
            <a:xfrm>
              <a:off x="1504356" y="3335853"/>
              <a:ext cx="2855595" cy="0"/>
            </a:xfrm>
            <a:custGeom>
              <a:avLst/>
              <a:gdLst/>
              <a:ahLst/>
              <a:cxnLst/>
              <a:rect l="l" t="t" r="r" b="b"/>
              <a:pathLst>
                <a:path w="2855595">
                  <a:moveTo>
                    <a:pt x="0" y="0"/>
                  </a:moveTo>
                  <a:lnTo>
                    <a:pt x="2855290" y="0"/>
                  </a:lnTo>
                </a:path>
              </a:pathLst>
            </a:custGeom>
            <a:ln w="6350">
              <a:solidFill>
                <a:srgbClr val="005A6C"/>
              </a:solidFill>
            </a:ln>
          </p:spPr>
          <p:txBody>
            <a:bodyPr wrap="square" lIns="0" tIns="0" rIns="0" bIns="0" rtlCol="0"/>
            <a:lstStyle/>
            <a:p>
              <a:endParaRPr/>
            </a:p>
          </p:txBody>
        </p:sp>
      </p:grpSp>
      <p:grpSp>
        <p:nvGrpSpPr>
          <p:cNvPr id="21" name="object 25">
            <a:extLst>
              <a:ext uri="{FF2B5EF4-FFF2-40B4-BE49-F238E27FC236}">
                <a16:creationId xmlns:a16="http://schemas.microsoft.com/office/drawing/2014/main" id="{ABDC0A7E-51D0-8DEF-B05F-1B75EB73F093}"/>
              </a:ext>
            </a:extLst>
          </p:cNvPr>
          <p:cNvGrpSpPr/>
          <p:nvPr userDrawn="1"/>
        </p:nvGrpSpPr>
        <p:grpSpPr>
          <a:xfrm>
            <a:off x="1504356" y="4322963"/>
            <a:ext cx="2855595" cy="6350"/>
            <a:chOff x="1504356" y="4322963"/>
            <a:chExt cx="2855595" cy="6350"/>
          </a:xfrm>
        </p:grpSpPr>
        <p:sp>
          <p:nvSpPr>
            <p:cNvPr id="22" name="object 26">
              <a:extLst>
                <a:ext uri="{FF2B5EF4-FFF2-40B4-BE49-F238E27FC236}">
                  <a16:creationId xmlns:a16="http://schemas.microsoft.com/office/drawing/2014/main" id="{E423058A-32FB-E826-2908-64BD83E38998}"/>
                </a:ext>
              </a:extLst>
            </p:cNvPr>
            <p:cNvSpPr/>
            <p:nvPr/>
          </p:nvSpPr>
          <p:spPr>
            <a:xfrm>
              <a:off x="1504356" y="4326138"/>
              <a:ext cx="2855595" cy="0"/>
            </a:xfrm>
            <a:custGeom>
              <a:avLst/>
              <a:gdLst/>
              <a:ahLst/>
              <a:cxnLst/>
              <a:rect l="l" t="t" r="r" b="b"/>
              <a:pathLst>
                <a:path w="2855595">
                  <a:moveTo>
                    <a:pt x="2855290" y="0"/>
                  </a:moveTo>
                  <a:lnTo>
                    <a:pt x="0" y="0"/>
                  </a:lnTo>
                </a:path>
              </a:pathLst>
            </a:custGeom>
            <a:solidFill>
              <a:srgbClr val="FFFFFF"/>
            </a:solidFill>
          </p:spPr>
          <p:txBody>
            <a:bodyPr wrap="square" lIns="0" tIns="0" rIns="0" bIns="0" rtlCol="0"/>
            <a:lstStyle/>
            <a:p>
              <a:endParaRPr/>
            </a:p>
          </p:txBody>
        </p:sp>
        <p:sp>
          <p:nvSpPr>
            <p:cNvPr id="23" name="object 27">
              <a:extLst>
                <a:ext uri="{FF2B5EF4-FFF2-40B4-BE49-F238E27FC236}">
                  <a16:creationId xmlns:a16="http://schemas.microsoft.com/office/drawing/2014/main" id="{2E715999-9006-444A-50DB-0CACBC5B517C}"/>
                </a:ext>
              </a:extLst>
            </p:cNvPr>
            <p:cNvSpPr/>
            <p:nvPr/>
          </p:nvSpPr>
          <p:spPr>
            <a:xfrm>
              <a:off x="1504356" y="4326138"/>
              <a:ext cx="2855595" cy="0"/>
            </a:xfrm>
            <a:custGeom>
              <a:avLst/>
              <a:gdLst/>
              <a:ahLst/>
              <a:cxnLst/>
              <a:rect l="l" t="t" r="r" b="b"/>
              <a:pathLst>
                <a:path w="2855595">
                  <a:moveTo>
                    <a:pt x="0" y="0"/>
                  </a:moveTo>
                  <a:lnTo>
                    <a:pt x="2855290" y="0"/>
                  </a:lnTo>
                </a:path>
              </a:pathLst>
            </a:custGeom>
            <a:ln w="6350">
              <a:solidFill>
                <a:srgbClr val="005A6C"/>
              </a:solidFill>
            </a:ln>
          </p:spPr>
          <p:txBody>
            <a:bodyPr wrap="square" lIns="0" tIns="0" rIns="0" bIns="0" rtlCol="0"/>
            <a:lstStyle/>
            <a:p>
              <a:endParaRPr/>
            </a:p>
          </p:txBody>
        </p:sp>
      </p:grpSp>
      <p:pic>
        <p:nvPicPr>
          <p:cNvPr id="24" name="object 28">
            <a:extLst>
              <a:ext uri="{FF2B5EF4-FFF2-40B4-BE49-F238E27FC236}">
                <a16:creationId xmlns:a16="http://schemas.microsoft.com/office/drawing/2014/main" id="{DBB447CF-499C-8153-DB95-CF6D0118EFB9}"/>
              </a:ext>
            </a:extLst>
          </p:cNvPr>
          <p:cNvPicPr/>
          <p:nvPr userDrawn="1"/>
        </p:nvPicPr>
        <p:blipFill>
          <a:blip r:embed="rId4" cstate="print"/>
          <a:stretch>
            <a:fillRect/>
          </a:stretch>
        </p:blipFill>
        <p:spPr>
          <a:xfrm>
            <a:off x="1504355" y="2704740"/>
            <a:ext cx="65735" cy="65735"/>
          </a:xfrm>
          <a:prstGeom prst="rect">
            <a:avLst/>
          </a:prstGeom>
        </p:spPr>
      </p:pic>
      <p:pic>
        <p:nvPicPr>
          <p:cNvPr id="25" name="object 29">
            <a:extLst>
              <a:ext uri="{FF2B5EF4-FFF2-40B4-BE49-F238E27FC236}">
                <a16:creationId xmlns:a16="http://schemas.microsoft.com/office/drawing/2014/main" id="{7DDDE595-D98E-00F9-9DA5-9003522CF2B4}"/>
              </a:ext>
            </a:extLst>
          </p:cNvPr>
          <p:cNvPicPr/>
          <p:nvPr userDrawn="1"/>
        </p:nvPicPr>
        <p:blipFill>
          <a:blip r:embed="rId4" cstate="print"/>
          <a:stretch>
            <a:fillRect/>
          </a:stretch>
        </p:blipFill>
        <p:spPr>
          <a:xfrm>
            <a:off x="1504355" y="2882540"/>
            <a:ext cx="65735" cy="65735"/>
          </a:xfrm>
          <a:prstGeom prst="rect">
            <a:avLst/>
          </a:prstGeom>
        </p:spPr>
      </p:pic>
      <p:pic>
        <p:nvPicPr>
          <p:cNvPr id="26" name="object 30">
            <a:extLst>
              <a:ext uri="{FF2B5EF4-FFF2-40B4-BE49-F238E27FC236}">
                <a16:creationId xmlns:a16="http://schemas.microsoft.com/office/drawing/2014/main" id="{11D3D3AA-E740-1C6C-DD9E-9EA3F381DCEE}"/>
              </a:ext>
            </a:extLst>
          </p:cNvPr>
          <p:cNvPicPr/>
          <p:nvPr userDrawn="1"/>
        </p:nvPicPr>
        <p:blipFill>
          <a:blip r:embed="rId4" cstate="print"/>
          <a:stretch>
            <a:fillRect/>
          </a:stretch>
        </p:blipFill>
        <p:spPr>
          <a:xfrm>
            <a:off x="1504355" y="3521669"/>
            <a:ext cx="65735" cy="65735"/>
          </a:xfrm>
          <a:prstGeom prst="rect">
            <a:avLst/>
          </a:prstGeom>
        </p:spPr>
      </p:pic>
      <p:pic>
        <p:nvPicPr>
          <p:cNvPr id="27" name="object 31">
            <a:extLst>
              <a:ext uri="{FF2B5EF4-FFF2-40B4-BE49-F238E27FC236}">
                <a16:creationId xmlns:a16="http://schemas.microsoft.com/office/drawing/2014/main" id="{8C1BFFA2-14BF-0825-46C6-E021214C263A}"/>
              </a:ext>
            </a:extLst>
          </p:cNvPr>
          <p:cNvPicPr/>
          <p:nvPr userDrawn="1"/>
        </p:nvPicPr>
        <p:blipFill>
          <a:blip r:embed="rId5" cstate="print"/>
          <a:stretch>
            <a:fillRect/>
          </a:stretch>
        </p:blipFill>
        <p:spPr>
          <a:xfrm>
            <a:off x="1504355" y="3060340"/>
            <a:ext cx="65735" cy="65735"/>
          </a:xfrm>
          <a:prstGeom prst="rect">
            <a:avLst/>
          </a:prstGeom>
        </p:spPr>
      </p:pic>
      <p:pic>
        <p:nvPicPr>
          <p:cNvPr id="28" name="object 32">
            <a:extLst>
              <a:ext uri="{FF2B5EF4-FFF2-40B4-BE49-F238E27FC236}">
                <a16:creationId xmlns:a16="http://schemas.microsoft.com/office/drawing/2014/main" id="{BD87BEB7-FB1B-9FD7-E11C-5AAFFF0FE252}"/>
              </a:ext>
            </a:extLst>
          </p:cNvPr>
          <p:cNvPicPr/>
          <p:nvPr userDrawn="1"/>
        </p:nvPicPr>
        <p:blipFill>
          <a:blip r:embed="rId4" cstate="print"/>
          <a:stretch>
            <a:fillRect/>
          </a:stretch>
        </p:blipFill>
        <p:spPr>
          <a:xfrm>
            <a:off x="1504355" y="3699469"/>
            <a:ext cx="65735" cy="65735"/>
          </a:xfrm>
          <a:prstGeom prst="rect">
            <a:avLst/>
          </a:prstGeom>
        </p:spPr>
      </p:pic>
      <p:pic>
        <p:nvPicPr>
          <p:cNvPr id="29" name="object 33">
            <a:extLst>
              <a:ext uri="{FF2B5EF4-FFF2-40B4-BE49-F238E27FC236}">
                <a16:creationId xmlns:a16="http://schemas.microsoft.com/office/drawing/2014/main" id="{5C3FBBD9-9068-B82B-49E9-476BBDADE210}"/>
              </a:ext>
            </a:extLst>
          </p:cNvPr>
          <p:cNvPicPr/>
          <p:nvPr userDrawn="1"/>
        </p:nvPicPr>
        <p:blipFill>
          <a:blip r:embed="rId4" cstate="print"/>
          <a:stretch>
            <a:fillRect/>
          </a:stretch>
        </p:blipFill>
        <p:spPr>
          <a:xfrm>
            <a:off x="1504355" y="3877269"/>
            <a:ext cx="65735" cy="65735"/>
          </a:xfrm>
          <a:prstGeom prst="rect">
            <a:avLst/>
          </a:prstGeom>
        </p:spPr>
      </p:pic>
      <p:pic>
        <p:nvPicPr>
          <p:cNvPr id="30" name="object 34">
            <a:extLst>
              <a:ext uri="{FF2B5EF4-FFF2-40B4-BE49-F238E27FC236}">
                <a16:creationId xmlns:a16="http://schemas.microsoft.com/office/drawing/2014/main" id="{0A714E80-F738-04FD-3AEB-89EE749BA2B5}"/>
              </a:ext>
            </a:extLst>
          </p:cNvPr>
          <p:cNvPicPr/>
          <p:nvPr userDrawn="1"/>
        </p:nvPicPr>
        <p:blipFill>
          <a:blip r:embed="rId4" cstate="print"/>
          <a:stretch>
            <a:fillRect/>
          </a:stretch>
        </p:blipFill>
        <p:spPr>
          <a:xfrm>
            <a:off x="1504355" y="4510415"/>
            <a:ext cx="65735" cy="65735"/>
          </a:xfrm>
          <a:prstGeom prst="rect">
            <a:avLst/>
          </a:prstGeom>
        </p:spPr>
      </p:pic>
      <p:pic>
        <p:nvPicPr>
          <p:cNvPr id="31" name="object 35">
            <a:extLst>
              <a:ext uri="{FF2B5EF4-FFF2-40B4-BE49-F238E27FC236}">
                <a16:creationId xmlns:a16="http://schemas.microsoft.com/office/drawing/2014/main" id="{E5ADCD97-70BA-48FF-BB06-5D6EE52FE00D}"/>
              </a:ext>
            </a:extLst>
          </p:cNvPr>
          <p:cNvPicPr/>
          <p:nvPr userDrawn="1"/>
        </p:nvPicPr>
        <p:blipFill>
          <a:blip r:embed="rId4" cstate="print"/>
          <a:stretch>
            <a:fillRect/>
          </a:stretch>
        </p:blipFill>
        <p:spPr>
          <a:xfrm>
            <a:off x="1504355" y="5049217"/>
            <a:ext cx="65735" cy="65735"/>
          </a:xfrm>
          <a:prstGeom prst="rect">
            <a:avLst/>
          </a:prstGeom>
        </p:spPr>
      </p:pic>
      <p:pic>
        <p:nvPicPr>
          <p:cNvPr id="32" name="object 36">
            <a:extLst>
              <a:ext uri="{FF2B5EF4-FFF2-40B4-BE49-F238E27FC236}">
                <a16:creationId xmlns:a16="http://schemas.microsoft.com/office/drawing/2014/main" id="{421F8D69-0479-40CA-1471-354A5054EF2D}"/>
              </a:ext>
            </a:extLst>
          </p:cNvPr>
          <p:cNvPicPr/>
          <p:nvPr userDrawn="1"/>
        </p:nvPicPr>
        <p:blipFill>
          <a:blip r:embed="rId4" cstate="print"/>
          <a:stretch>
            <a:fillRect/>
          </a:stretch>
        </p:blipFill>
        <p:spPr>
          <a:xfrm>
            <a:off x="1504355" y="4688215"/>
            <a:ext cx="65735" cy="65735"/>
          </a:xfrm>
          <a:prstGeom prst="rect">
            <a:avLst/>
          </a:prstGeom>
        </p:spPr>
      </p:pic>
      <p:sp>
        <p:nvSpPr>
          <p:cNvPr id="33" name="object 38">
            <a:extLst>
              <a:ext uri="{FF2B5EF4-FFF2-40B4-BE49-F238E27FC236}">
                <a16:creationId xmlns:a16="http://schemas.microsoft.com/office/drawing/2014/main" id="{3CD0FF03-C864-0F99-EC32-A4B6059B18EF}"/>
              </a:ext>
            </a:extLst>
          </p:cNvPr>
          <p:cNvSpPr/>
          <p:nvPr userDrawn="1"/>
        </p:nvSpPr>
        <p:spPr>
          <a:xfrm>
            <a:off x="527631" y="2684673"/>
            <a:ext cx="837565" cy="651510"/>
          </a:xfrm>
          <a:custGeom>
            <a:avLst/>
            <a:gdLst/>
            <a:ahLst/>
            <a:cxnLst/>
            <a:rect l="l" t="t" r="r" b="b"/>
            <a:pathLst>
              <a:path w="837565" h="651510">
                <a:moveTo>
                  <a:pt x="737539" y="0"/>
                </a:moveTo>
                <a:lnTo>
                  <a:pt x="90627" y="0"/>
                </a:lnTo>
                <a:lnTo>
                  <a:pt x="90627" y="421779"/>
                </a:lnTo>
                <a:lnTo>
                  <a:pt x="0" y="421779"/>
                </a:lnTo>
                <a:lnTo>
                  <a:pt x="418719" y="651179"/>
                </a:lnTo>
                <a:lnTo>
                  <a:pt x="837450" y="421779"/>
                </a:lnTo>
                <a:lnTo>
                  <a:pt x="737539" y="421779"/>
                </a:lnTo>
                <a:lnTo>
                  <a:pt x="737539" y="0"/>
                </a:lnTo>
                <a:close/>
              </a:path>
            </a:pathLst>
          </a:custGeom>
          <a:solidFill>
            <a:srgbClr val="FFFFFF"/>
          </a:solidFill>
        </p:spPr>
        <p:txBody>
          <a:bodyPr wrap="square" lIns="0" tIns="0" rIns="0" bIns="0" rtlCol="0"/>
          <a:lstStyle/>
          <a:p>
            <a:endParaRPr/>
          </a:p>
        </p:txBody>
      </p:sp>
      <p:sp>
        <p:nvSpPr>
          <p:cNvPr id="34" name="object 39">
            <a:extLst>
              <a:ext uri="{FF2B5EF4-FFF2-40B4-BE49-F238E27FC236}">
                <a16:creationId xmlns:a16="http://schemas.microsoft.com/office/drawing/2014/main" id="{F4498A2F-03E8-49DA-B647-B5567628D6A0}"/>
              </a:ext>
            </a:extLst>
          </p:cNvPr>
          <p:cNvSpPr/>
          <p:nvPr userDrawn="1"/>
        </p:nvSpPr>
        <p:spPr>
          <a:xfrm>
            <a:off x="527631" y="2684673"/>
            <a:ext cx="837565" cy="651510"/>
          </a:xfrm>
          <a:custGeom>
            <a:avLst/>
            <a:gdLst/>
            <a:ahLst/>
            <a:cxnLst/>
            <a:rect l="l" t="t" r="r" b="b"/>
            <a:pathLst>
              <a:path w="837565" h="651510">
                <a:moveTo>
                  <a:pt x="737539" y="421779"/>
                </a:moveTo>
                <a:lnTo>
                  <a:pt x="737539" y="0"/>
                </a:lnTo>
                <a:lnTo>
                  <a:pt x="90627" y="0"/>
                </a:lnTo>
                <a:lnTo>
                  <a:pt x="90627" y="421779"/>
                </a:lnTo>
                <a:lnTo>
                  <a:pt x="0" y="421779"/>
                </a:lnTo>
                <a:lnTo>
                  <a:pt x="418719" y="651179"/>
                </a:lnTo>
                <a:lnTo>
                  <a:pt x="837450" y="421779"/>
                </a:lnTo>
                <a:lnTo>
                  <a:pt x="737539" y="421779"/>
                </a:lnTo>
                <a:close/>
              </a:path>
            </a:pathLst>
          </a:custGeom>
          <a:solidFill>
            <a:srgbClr val="FDFBEB"/>
          </a:solidFill>
          <a:ln w="10160">
            <a:solidFill>
              <a:srgbClr val="005A6C"/>
            </a:solidFill>
          </a:ln>
        </p:spPr>
        <p:txBody>
          <a:bodyPr wrap="square" lIns="0" tIns="0" rIns="0" bIns="0" rtlCol="0"/>
          <a:lstStyle/>
          <a:p>
            <a:endParaRPr/>
          </a:p>
        </p:txBody>
      </p:sp>
      <p:grpSp>
        <p:nvGrpSpPr>
          <p:cNvPr id="35" name="object 40">
            <a:extLst>
              <a:ext uri="{FF2B5EF4-FFF2-40B4-BE49-F238E27FC236}">
                <a16:creationId xmlns:a16="http://schemas.microsoft.com/office/drawing/2014/main" id="{B470E8FA-0987-8F0B-BEC9-506F01673B61}"/>
              </a:ext>
            </a:extLst>
          </p:cNvPr>
          <p:cNvGrpSpPr/>
          <p:nvPr userDrawn="1"/>
        </p:nvGrpSpPr>
        <p:grpSpPr>
          <a:xfrm>
            <a:off x="503999" y="7628788"/>
            <a:ext cx="6681470" cy="12700"/>
            <a:chOff x="503999" y="7628788"/>
            <a:chExt cx="6681470" cy="12700"/>
          </a:xfrm>
        </p:grpSpPr>
        <p:sp>
          <p:nvSpPr>
            <p:cNvPr id="36" name="object 41">
              <a:extLst>
                <a:ext uri="{FF2B5EF4-FFF2-40B4-BE49-F238E27FC236}">
                  <a16:creationId xmlns:a16="http://schemas.microsoft.com/office/drawing/2014/main" id="{E73464F3-483E-0117-7803-7DF1035A4D83}"/>
                </a:ext>
              </a:extLst>
            </p:cNvPr>
            <p:cNvSpPr/>
            <p:nvPr/>
          </p:nvSpPr>
          <p:spPr>
            <a:xfrm>
              <a:off x="503999" y="7635138"/>
              <a:ext cx="6681470" cy="0"/>
            </a:xfrm>
            <a:custGeom>
              <a:avLst/>
              <a:gdLst/>
              <a:ahLst/>
              <a:cxnLst/>
              <a:rect l="l" t="t" r="r" b="b"/>
              <a:pathLst>
                <a:path w="6681470">
                  <a:moveTo>
                    <a:pt x="6681177" y="0"/>
                  </a:moveTo>
                  <a:lnTo>
                    <a:pt x="0" y="0"/>
                  </a:lnTo>
                </a:path>
              </a:pathLst>
            </a:custGeom>
            <a:solidFill>
              <a:srgbClr val="D7E47E"/>
            </a:solidFill>
          </p:spPr>
          <p:txBody>
            <a:bodyPr wrap="square" lIns="0" tIns="0" rIns="0" bIns="0" rtlCol="0"/>
            <a:lstStyle/>
            <a:p>
              <a:endParaRPr/>
            </a:p>
          </p:txBody>
        </p:sp>
        <p:sp>
          <p:nvSpPr>
            <p:cNvPr id="37" name="object 42">
              <a:extLst>
                <a:ext uri="{FF2B5EF4-FFF2-40B4-BE49-F238E27FC236}">
                  <a16:creationId xmlns:a16="http://schemas.microsoft.com/office/drawing/2014/main" id="{BE2D6DD5-3841-113C-AD8B-98E643AE4258}"/>
                </a:ext>
              </a:extLst>
            </p:cNvPr>
            <p:cNvSpPr/>
            <p:nvPr/>
          </p:nvSpPr>
          <p:spPr>
            <a:xfrm>
              <a:off x="503999" y="7635138"/>
              <a:ext cx="6681470" cy="0"/>
            </a:xfrm>
            <a:custGeom>
              <a:avLst/>
              <a:gdLst/>
              <a:ahLst/>
              <a:cxnLst/>
              <a:rect l="l" t="t" r="r" b="b"/>
              <a:pathLst>
                <a:path w="6681470">
                  <a:moveTo>
                    <a:pt x="0" y="0"/>
                  </a:moveTo>
                  <a:lnTo>
                    <a:pt x="6681177" y="0"/>
                  </a:lnTo>
                </a:path>
              </a:pathLst>
            </a:custGeom>
            <a:ln w="12700">
              <a:solidFill>
                <a:srgbClr val="005A6C"/>
              </a:solidFill>
            </a:ln>
          </p:spPr>
          <p:txBody>
            <a:bodyPr wrap="square" lIns="0" tIns="0" rIns="0" bIns="0" rtlCol="0"/>
            <a:lstStyle/>
            <a:p>
              <a:endParaRPr/>
            </a:p>
          </p:txBody>
        </p:sp>
      </p:grpSp>
      <p:grpSp>
        <p:nvGrpSpPr>
          <p:cNvPr id="38" name="object 43">
            <a:extLst>
              <a:ext uri="{FF2B5EF4-FFF2-40B4-BE49-F238E27FC236}">
                <a16:creationId xmlns:a16="http://schemas.microsoft.com/office/drawing/2014/main" id="{ED48A47D-575E-0DC3-8992-C035CB758DC6}"/>
              </a:ext>
            </a:extLst>
          </p:cNvPr>
          <p:cNvGrpSpPr/>
          <p:nvPr userDrawn="1"/>
        </p:nvGrpSpPr>
        <p:grpSpPr>
          <a:xfrm>
            <a:off x="503999" y="7313259"/>
            <a:ext cx="6681470" cy="12700"/>
            <a:chOff x="503999" y="7313259"/>
            <a:chExt cx="6681470" cy="12700"/>
          </a:xfrm>
        </p:grpSpPr>
        <p:sp>
          <p:nvSpPr>
            <p:cNvPr id="39" name="object 44">
              <a:extLst>
                <a:ext uri="{FF2B5EF4-FFF2-40B4-BE49-F238E27FC236}">
                  <a16:creationId xmlns:a16="http://schemas.microsoft.com/office/drawing/2014/main" id="{1F110E14-BB6C-CF81-3050-5FA9078CE7B3}"/>
                </a:ext>
              </a:extLst>
            </p:cNvPr>
            <p:cNvSpPr/>
            <p:nvPr/>
          </p:nvSpPr>
          <p:spPr>
            <a:xfrm>
              <a:off x="503999" y="7319609"/>
              <a:ext cx="6681470" cy="0"/>
            </a:xfrm>
            <a:custGeom>
              <a:avLst/>
              <a:gdLst/>
              <a:ahLst/>
              <a:cxnLst/>
              <a:rect l="l" t="t" r="r" b="b"/>
              <a:pathLst>
                <a:path w="6681470">
                  <a:moveTo>
                    <a:pt x="6681177" y="0"/>
                  </a:moveTo>
                  <a:lnTo>
                    <a:pt x="0" y="0"/>
                  </a:lnTo>
                </a:path>
              </a:pathLst>
            </a:custGeom>
            <a:solidFill>
              <a:srgbClr val="D7E47E"/>
            </a:solidFill>
          </p:spPr>
          <p:txBody>
            <a:bodyPr wrap="square" lIns="0" tIns="0" rIns="0" bIns="0" rtlCol="0"/>
            <a:lstStyle/>
            <a:p>
              <a:endParaRPr/>
            </a:p>
          </p:txBody>
        </p:sp>
        <p:sp>
          <p:nvSpPr>
            <p:cNvPr id="40" name="object 45">
              <a:extLst>
                <a:ext uri="{FF2B5EF4-FFF2-40B4-BE49-F238E27FC236}">
                  <a16:creationId xmlns:a16="http://schemas.microsoft.com/office/drawing/2014/main" id="{2D7B5777-CBA6-4152-9C4A-72682883301F}"/>
                </a:ext>
              </a:extLst>
            </p:cNvPr>
            <p:cNvSpPr/>
            <p:nvPr/>
          </p:nvSpPr>
          <p:spPr>
            <a:xfrm>
              <a:off x="503999" y="7319609"/>
              <a:ext cx="6681470" cy="0"/>
            </a:xfrm>
            <a:custGeom>
              <a:avLst/>
              <a:gdLst/>
              <a:ahLst/>
              <a:cxnLst/>
              <a:rect l="l" t="t" r="r" b="b"/>
              <a:pathLst>
                <a:path w="6681470">
                  <a:moveTo>
                    <a:pt x="0" y="0"/>
                  </a:moveTo>
                  <a:lnTo>
                    <a:pt x="6681177" y="0"/>
                  </a:lnTo>
                </a:path>
              </a:pathLst>
            </a:custGeom>
            <a:ln w="12700">
              <a:solidFill>
                <a:srgbClr val="005A6C"/>
              </a:solidFill>
            </a:ln>
          </p:spPr>
          <p:txBody>
            <a:bodyPr wrap="square" lIns="0" tIns="0" rIns="0" bIns="0" rtlCol="0"/>
            <a:lstStyle/>
            <a:p>
              <a:endParaRPr/>
            </a:p>
          </p:txBody>
        </p:sp>
      </p:grpSp>
      <p:grpSp>
        <p:nvGrpSpPr>
          <p:cNvPr id="41" name="object 46">
            <a:extLst>
              <a:ext uri="{FF2B5EF4-FFF2-40B4-BE49-F238E27FC236}">
                <a16:creationId xmlns:a16="http://schemas.microsoft.com/office/drawing/2014/main" id="{01096EDE-3397-A7B8-61EA-B7508F95280F}"/>
              </a:ext>
            </a:extLst>
          </p:cNvPr>
          <p:cNvGrpSpPr/>
          <p:nvPr userDrawn="1"/>
        </p:nvGrpSpPr>
        <p:grpSpPr>
          <a:xfrm>
            <a:off x="4785128" y="3051944"/>
            <a:ext cx="2030730" cy="1953260"/>
            <a:chOff x="4785128" y="3051944"/>
            <a:chExt cx="2030730" cy="1953260"/>
          </a:xfrm>
        </p:grpSpPr>
        <p:sp>
          <p:nvSpPr>
            <p:cNvPr id="42" name="object 47">
              <a:extLst>
                <a:ext uri="{FF2B5EF4-FFF2-40B4-BE49-F238E27FC236}">
                  <a16:creationId xmlns:a16="http://schemas.microsoft.com/office/drawing/2014/main" id="{F25A3571-6826-E667-972E-642615FB7F3A}"/>
                </a:ext>
              </a:extLst>
            </p:cNvPr>
            <p:cNvSpPr/>
            <p:nvPr/>
          </p:nvSpPr>
          <p:spPr>
            <a:xfrm>
              <a:off x="4825720" y="3804653"/>
              <a:ext cx="1988185" cy="217804"/>
            </a:xfrm>
            <a:custGeom>
              <a:avLst/>
              <a:gdLst/>
              <a:ahLst/>
              <a:cxnLst/>
              <a:rect l="l" t="t" r="r" b="b"/>
              <a:pathLst>
                <a:path w="1988184" h="217804">
                  <a:moveTo>
                    <a:pt x="1987702" y="0"/>
                  </a:moveTo>
                  <a:lnTo>
                    <a:pt x="0" y="0"/>
                  </a:lnTo>
                  <a:lnTo>
                    <a:pt x="0" y="217449"/>
                  </a:lnTo>
                  <a:lnTo>
                    <a:pt x="1987702" y="217449"/>
                  </a:lnTo>
                  <a:lnTo>
                    <a:pt x="1987702" y="0"/>
                  </a:lnTo>
                  <a:close/>
                </a:path>
              </a:pathLst>
            </a:custGeom>
            <a:solidFill>
              <a:srgbClr val="E4DEEF"/>
            </a:solidFill>
          </p:spPr>
          <p:txBody>
            <a:bodyPr wrap="square" lIns="0" tIns="0" rIns="0" bIns="0" rtlCol="0"/>
            <a:lstStyle/>
            <a:p>
              <a:endParaRPr/>
            </a:p>
          </p:txBody>
        </p:sp>
        <p:sp>
          <p:nvSpPr>
            <p:cNvPr id="43" name="object 48">
              <a:extLst>
                <a:ext uri="{FF2B5EF4-FFF2-40B4-BE49-F238E27FC236}">
                  <a16:creationId xmlns:a16="http://schemas.microsoft.com/office/drawing/2014/main" id="{0744137E-0F2F-6602-9DC7-6873EFDF5211}"/>
                </a:ext>
              </a:extLst>
            </p:cNvPr>
            <p:cNvSpPr/>
            <p:nvPr/>
          </p:nvSpPr>
          <p:spPr>
            <a:xfrm>
              <a:off x="4885100" y="3888731"/>
              <a:ext cx="1788160" cy="854075"/>
            </a:xfrm>
            <a:custGeom>
              <a:avLst/>
              <a:gdLst/>
              <a:ahLst/>
              <a:cxnLst/>
              <a:rect l="l" t="t" r="r" b="b"/>
              <a:pathLst>
                <a:path w="1788159" h="854075">
                  <a:moveTo>
                    <a:pt x="0" y="57492"/>
                  </a:moveTo>
                  <a:lnTo>
                    <a:pt x="6570" y="24254"/>
                  </a:lnTo>
                  <a:lnTo>
                    <a:pt x="12561" y="7186"/>
                  </a:lnTo>
                  <a:lnTo>
                    <a:pt x="21393" y="898"/>
                  </a:lnTo>
                  <a:lnTo>
                    <a:pt x="36487" y="0"/>
                  </a:lnTo>
                  <a:lnTo>
                    <a:pt x="54509" y="11341"/>
                  </a:lnTo>
                  <a:lnTo>
                    <a:pt x="68984" y="38049"/>
                  </a:lnTo>
                  <a:lnTo>
                    <a:pt x="78619" y="69147"/>
                  </a:lnTo>
                  <a:lnTo>
                    <a:pt x="82118" y="93662"/>
                  </a:lnTo>
                  <a:lnTo>
                    <a:pt x="85176" y="73012"/>
                  </a:lnTo>
                  <a:lnTo>
                    <a:pt x="93525" y="52757"/>
                  </a:lnTo>
                  <a:lnTo>
                    <a:pt x="105928" y="37342"/>
                  </a:lnTo>
                  <a:lnTo>
                    <a:pt x="121145" y="31216"/>
                  </a:lnTo>
                  <a:lnTo>
                    <a:pt x="135808" y="39200"/>
                  </a:lnTo>
                  <a:lnTo>
                    <a:pt x="147037" y="57710"/>
                  </a:lnTo>
                  <a:lnTo>
                    <a:pt x="154328" y="78585"/>
                  </a:lnTo>
                  <a:lnTo>
                    <a:pt x="157175" y="93662"/>
                  </a:lnTo>
                  <a:lnTo>
                    <a:pt x="167267" y="64156"/>
                  </a:lnTo>
                  <a:lnTo>
                    <a:pt x="177138" y="43151"/>
                  </a:lnTo>
                  <a:lnTo>
                    <a:pt x="187234" y="30590"/>
                  </a:lnTo>
                  <a:lnTo>
                    <a:pt x="198005" y="26416"/>
                  </a:lnTo>
                  <a:lnTo>
                    <a:pt x="210690" y="31481"/>
                  </a:lnTo>
                  <a:lnTo>
                    <a:pt x="223824" y="48480"/>
                  </a:lnTo>
                  <a:lnTo>
                    <a:pt x="233806" y="80117"/>
                  </a:lnTo>
                  <a:lnTo>
                    <a:pt x="237032" y="129095"/>
                  </a:lnTo>
                  <a:lnTo>
                    <a:pt x="246535" y="102794"/>
                  </a:lnTo>
                  <a:lnTo>
                    <a:pt x="258122" y="79479"/>
                  </a:lnTo>
                  <a:lnTo>
                    <a:pt x="272074" y="62808"/>
                  </a:lnTo>
                  <a:lnTo>
                    <a:pt x="288671" y="56438"/>
                  </a:lnTo>
                  <a:lnTo>
                    <a:pt x="299376" y="63092"/>
                  </a:lnTo>
                  <a:lnTo>
                    <a:pt x="321739" y="115467"/>
                  </a:lnTo>
                  <a:lnTo>
                    <a:pt x="332376" y="160616"/>
                  </a:lnTo>
                  <a:lnTo>
                    <a:pt x="341971" y="218025"/>
                  </a:lnTo>
                  <a:lnTo>
                    <a:pt x="350013" y="287407"/>
                  </a:lnTo>
                  <a:lnTo>
                    <a:pt x="355993" y="368477"/>
                  </a:lnTo>
                  <a:lnTo>
                    <a:pt x="359207" y="431286"/>
                  </a:lnTo>
                  <a:lnTo>
                    <a:pt x="362304" y="496715"/>
                  </a:lnTo>
                  <a:lnTo>
                    <a:pt x="365502" y="562591"/>
                  </a:lnTo>
                  <a:lnTo>
                    <a:pt x="369018" y="626738"/>
                  </a:lnTo>
                  <a:lnTo>
                    <a:pt x="373068" y="686982"/>
                  </a:lnTo>
                  <a:lnTo>
                    <a:pt x="377872" y="741149"/>
                  </a:lnTo>
                  <a:lnTo>
                    <a:pt x="383646" y="787064"/>
                  </a:lnTo>
                  <a:lnTo>
                    <a:pt x="398975" y="845441"/>
                  </a:lnTo>
                  <a:lnTo>
                    <a:pt x="408965" y="853554"/>
                  </a:lnTo>
                  <a:lnTo>
                    <a:pt x="424614" y="840453"/>
                  </a:lnTo>
                  <a:lnTo>
                    <a:pt x="443933" y="756326"/>
                  </a:lnTo>
                  <a:lnTo>
                    <a:pt x="449513" y="699084"/>
                  </a:lnTo>
                  <a:lnTo>
                    <a:pt x="453646" y="640914"/>
                  </a:lnTo>
                  <a:lnTo>
                    <a:pt x="457288" y="588708"/>
                  </a:lnTo>
                  <a:lnTo>
                    <a:pt x="461844" y="542685"/>
                  </a:lnTo>
                  <a:lnTo>
                    <a:pt x="468936" y="488713"/>
                  </a:lnTo>
                  <a:lnTo>
                    <a:pt x="478256" y="432270"/>
                  </a:lnTo>
                  <a:lnTo>
                    <a:pt x="489495" y="378835"/>
                  </a:lnTo>
                  <a:lnTo>
                    <a:pt x="502344" y="333884"/>
                  </a:lnTo>
                  <a:lnTo>
                    <a:pt x="531634" y="291350"/>
                  </a:lnTo>
                  <a:lnTo>
                    <a:pt x="545190" y="303300"/>
                  </a:lnTo>
                  <a:lnTo>
                    <a:pt x="555090" y="337464"/>
                  </a:lnTo>
                  <a:lnTo>
                    <a:pt x="561158" y="391316"/>
                  </a:lnTo>
                  <a:lnTo>
                    <a:pt x="563219" y="462330"/>
                  </a:lnTo>
                  <a:lnTo>
                    <a:pt x="564135" y="535523"/>
                  </a:lnTo>
                  <a:lnTo>
                    <a:pt x="568450" y="594169"/>
                  </a:lnTo>
                  <a:lnTo>
                    <a:pt x="578516" y="633127"/>
                  </a:lnTo>
                  <a:lnTo>
                    <a:pt x="596684" y="647255"/>
                  </a:lnTo>
                  <a:lnTo>
                    <a:pt x="610922" y="634419"/>
                  </a:lnTo>
                  <a:lnTo>
                    <a:pt x="621420" y="604507"/>
                  </a:lnTo>
                  <a:lnTo>
                    <a:pt x="627913" y="570413"/>
                  </a:lnTo>
                  <a:lnTo>
                    <a:pt x="630135" y="545033"/>
                  </a:lnTo>
                  <a:lnTo>
                    <a:pt x="630135" y="339661"/>
                  </a:lnTo>
                  <a:lnTo>
                    <a:pt x="631934" y="321179"/>
                  </a:lnTo>
                  <a:lnTo>
                    <a:pt x="637565" y="297729"/>
                  </a:lnTo>
                  <a:lnTo>
                    <a:pt x="647377" y="277589"/>
                  </a:lnTo>
                  <a:lnTo>
                    <a:pt x="661720" y="269036"/>
                  </a:lnTo>
                  <a:lnTo>
                    <a:pt x="677625" y="276878"/>
                  </a:lnTo>
                  <a:lnTo>
                    <a:pt x="691348" y="301798"/>
                  </a:lnTo>
                  <a:lnTo>
                    <a:pt x="702106" y="345883"/>
                  </a:lnTo>
                  <a:lnTo>
                    <a:pt x="709117" y="411226"/>
                  </a:lnTo>
                  <a:lnTo>
                    <a:pt x="713965" y="475687"/>
                  </a:lnTo>
                  <a:lnTo>
                    <a:pt x="719337" y="517848"/>
                  </a:lnTo>
                  <a:lnTo>
                    <a:pt x="726105" y="540845"/>
                  </a:lnTo>
                  <a:lnTo>
                    <a:pt x="735139" y="547814"/>
                  </a:lnTo>
                  <a:lnTo>
                    <a:pt x="745925" y="533935"/>
                  </a:lnTo>
                  <a:lnTo>
                    <a:pt x="756627" y="497406"/>
                  </a:lnTo>
                  <a:lnTo>
                    <a:pt x="766111" y="445892"/>
                  </a:lnTo>
                  <a:lnTo>
                    <a:pt x="773239" y="387057"/>
                  </a:lnTo>
                  <a:lnTo>
                    <a:pt x="779089" y="331562"/>
                  </a:lnTo>
                  <a:lnTo>
                    <a:pt x="785899" y="287396"/>
                  </a:lnTo>
                  <a:lnTo>
                    <a:pt x="794279" y="258215"/>
                  </a:lnTo>
                  <a:lnTo>
                    <a:pt x="804837" y="247675"/>
                  </a:lnTo>
                  <a:lnTo>
                    <a:pt x="814609" y="260887"/>
                  </a:lnTo>
                  <a:lnTo>
                    <a:pt x="823074" y="289953"/>
                  </a:lnTo>
                  <a:lnTo>
                    <a:pt x="834501" y="319020"/>
                  </a:lnTo>
                  <a:lnTo>
                    <a:pt x="874746" y="315839"/>
                  </a:lnTo>
                  <a:lnTo>
                    <a:pt x="892067" y="274269"/>
                  </a:lnTo>
                  <a:lnTo>
                    <a:pt x="905034" y="218935"/>
                  </a:lnTo>
                  <a:lnTo>
                    <a:pt x="913561" y="161251"/>
                  </a:lnTo>
                  <a:lnTo>
                    <a:pt x="920121" y="112708"/>
                  </a:lnTo>
                  <a:lnTo>
                    <a:pt x="927728" y="77496"/>
                  </a:lnTo>
                  <a:lnTo>
                    <a:pt x="937079" y="56051"/>
                  </a:lnTo>
                  <a:lnTo>
                    <a:pt x="948867" y="48806"/>
                  </a:lnTo>
                  <a:lnTo>
                    <a:pt x="962312" y="58680"/>
                  </a:lnTo>
                  <a:lnTo>
                    <a:pt x="976282" y="80403"/>
                  </a:lnTo>
                  <a:lnTo>
                    <a:pt x="990949" y="102127"/>
                  </a:lnTo>
                  <a:lnTo>
                    <a:pt x="1006487" y="112001"/>
                  </a:lnTo>
                  <a:lnTo>
                    <a:pt x="1018278" y="99513"/>
                  </a:lnTo>
                  <a:lnTo>
                    <a:pt x="1024840" y="72040"/>
                  </a:lnTo>
                  <a:lnTo>
                    <a:pt x="1031053" y="44567"/>
                  </a:lnTo>
                  <a:lnTo>
                    <a:pt x="1041793" y="32080"/>
                  </a:lnTo>
                  <a:lnTo>
                    <a:pt x="1055110" y="44131"/>
                  </a:lnTo>
                  <a:lnTo>
                    <a:pt x="1068162" y="70643"/>
                  </a:lnTo>
                  <a:lnTo>
                    <a:pt x="1084524" y="97156"/>
                  </a:lnTo>
                  <a:lnTo>
                    <a:pt x="1107770" y="109207"/>
                  </a:lnTo>
                  <a:lnTo>
                    <a:pt x="1132440" y="97011"/>
                  </a:lnTo>
                  <a:lnTo>
                    <a:pt x="1153190" y="70180"/>
                  </a:lnTo>
                  <a:lnTo>
                    <a:pt x="1173765" y="43349"/>
                  </a:lnTo>
                  <a:lnTo>
                    <a:pt x="1197914" y="31153"/>
                  </a:lnTo>
                  <a:lnTo>
                    <a:pt x="1219448" y="41025"/>
                  </a:lnTo>
                  <a:lnTo>
                    <a:pt x="1234968" y="62744"/>
                  </a:lnTo>
                  <a:lnTo>
                    <a:pt x="1252405" y="84463"/>
                  </a:lnTo>
                  <a:lnTo>
                    <a:pt x="1279690" y="94335"/>
                  </a:lnTo>
                  <a:lnTo>
                    <a:pt x="1305083" y="83592"/>
                  </a:lnTo>
                  <a:lnTo>
                    <a:pt x="1319763" y="59956"/>
                  </a:lnTo>
                  <a:lnTo>
                    <a:pt x="1331830" y="36321"/>
                  </a:lnTo>
                  <a:lnTo>
                    <a:pt x="1349387" y="25577"/>
                  </a:lnTo>
                  <a:lnTo>
                    <a:pt x="1369929" y="34870"/>
                  </a:lnTo>
                  <a:lnTo>
                    <a:pt x="1384112" y="55314"/>
                  </a:lnTo>
                  <a:lnTo>
                    <a:pt x="1400215" y="75759"/>
                  </a:lnTo>
                  <a:lnTo>
                    <a:pt x="1426514" y="85051"/>
                  </a:lnTo>
                  <a:lnTo>
                    <a:pt x="1459326" y="74016"/>
                  </a:lnTo>
                  <a:lnTo>
                    <a:pt x="1484823" y="49739"/>
                  </a:lnTo>
                  <a:lnTo>
                    <a:pt x="1510668" y="25462"/>
                  </a:lnTo>
                  <a:lnTo>
                    <a:pt x="1544523" y="14427"/>
                  </a:lnTo>
                  <a:lnTo>
                    <a:pt x="1576482" y="27784"/>
                  </a:lnTo>
                  <a:lnTo>
                    <a:pt x="1600166" y="57169"/>
                  </a:lnTo>
                  <a:lnTo>
                    <a:pt x="1628553" y="86554"/>
                  </a:lnTo>
                  <a:lnTo>
                    <a:pt x="1674622" y="99910"/>
                  </a:lnTo>
                  <a:lnTo>
                    <a:pt x="1725662" y="94539"/>
                  </a:lnTo>
                  <a:lnTo>
                    <a:pt x="1760931" y="82721"/>
                  </a:lnTo>
                  <a:lnTo>
                    <a:pt x="1781388" y="70903"/>
                  </a:lnTo>
                  <a:lnTo>
                    <a:pt x="1787994" y="65532"/>
                  </a:lnTo>
                </a:path>
              </a:pathLst>
            </a:custGeom>
            <a:ln w="12700">
              <a:solidFill>
                <a:srgbClr val="005A6C"/>
              </a:solidFill>
            </a:ln>
          </p:spPr>
          <p:txBody>
            <a:bodyPr wrap="square" lIns="0" tIns="0" rIns="0" bIns="0" rtlCol="0"/>
            <a:lstStyle/>
            <a:p>
              <a:endParaRPr/>
            </a:p>
          </p:txBody>
        </p:sp>
        <p:sp>
          <p:nvSpPr>
            <p:cNvPr id="44" name="object 49">
              <a:extLst>
                <a:ext uri="{FF2B5EF4-FFF2-40B4-BE49-F238E27FC236}">
                  <a16:creationId xmlns:a16="http://schemas.microsoft.com/office/drawing/2014/main" id="{1BD8A095-1223-70E9-AE67-2C8D3D8130D9}"/>
                </a:ext>
              </a:extLst>
            </p:cNvPr>
            <p:cNvSpPr/>
            <p:nvPr/>
          </p:nvSpPr>
          <p:spPr>
            <a:xfrm>
              <a:off x="4825715" y="3175712"/>
              <a:ext cx="1866264" cy="1788795"/>
            </a:xfrm>
            <a:custGeom>
              <a:avLst/>
              <a:gdLst/>
              <a:ahLst/>
              <a:cxnLst/>
              <a:rect l="l" t="t" r="r" b="b"/>
              <a:pathLst>
                <a:path w="1866265" h="1788795">
                  <a:moveTo>
                    <a:pt x="0" y="0"/>
                  </a:moveTo>
                  <a:lnTo>
                    <a:pt x="0" y="1788668"/>
                  </a:lnTo>
                  <a:lnTo>
                    <a:pt x="1865845" y="1788668"/>
                  </a:lnTo>
                </a:path>
              </a:pathLst>
            </a:custGeom>
            <a:ln w="25399">
              <a:solidFill>
                <a:srgbClr val="005A6C"/>
              </a:solidFill>
            </a:ln>
          </p:spPr>
          <p:txBody>
            <a:bodyPr wrap="square" lIns="0" tIns="0" rIns="0" bIns="0" rtlCol="0"/>
            <a:lstStyle/>
            <a:p>
              <a:endParaRPr/>
            </a:p>
          </p:txBody>
        </p:sp>
        <p:sp>
          <p:nvSpPr>
            <p:cNvPr id="45" name="object 50">
              <a:extLst>
                <a:ext uri="{FF2B5EF4-FFF2-40B4-BE49-F238E27FC236}">
                  <a16:creationId xmlns:a16="http://schemas.microsoft.com/office/drawing/2014/main" id="{990BBC1C-CC73-BA51-CBE9-EF798BF7101D}"/>
                </a:ext>
              </a:extLst>
            </p:cNvPr>
            <p:cNvSpPr/>
            <p:nvPr/>
          </p:nvSpPr>
          <p:spPr>
            <a:xfrm>
              <a:off x="4785118" y="3051949"/>
              <a:ext cx="2030730" cy="1953260"/>
            </a:xfrm>
            <a:custGeom>
              <a:avLst/>
              <a:gdLst/>
              <a:ahLst/>
              <a:cxnLst/>
              <a:rect l="l" t="t" r="r" b="b"/>
              <a:pathLst>
                <a:path w="2030729" h="1953260">
                  <a:moveTo>
                    <a:pt x="81178" y="151447"/>
                  </a:moveTo>
                  <a:lnTo>
                    <a:pt x="40589" y="0"/>
                  </a:lnTo>
                  <a:lnTo>
                    <a:pt x="0" y="151447"/>
                  </a:lnTo>
                  <a:lnTo>
                    <a:pt x="81178" y="151447"/>
                  </a:lnTo>
                  <a:close/>
                </a:path>
                <a:path w="2030729" h="1953260">
                  <a:moveTo>
                    <a:pt x="2030196" y="1912429"/>
                  </a:moveTo>
                  <a:lnTo>
                    <a:pt x="1878749" y="1871840"/>
                  </a:lnTo>
                  <a:lnTo>
                    <a:pt x="1878749" y="1953018"/>
                  </a:lnTo>
                  <a:lnTo>
                    <a:pt x="2030196" y="1912429"/>
                  </a:lnTo>
                  <a:close/>
                </a:path>
              </a:pathLst>
            </a:custGeom>
            <a:solidFill>
              <a:srgbClr val="005A6C"/>
            </a:solidFill>
          </p:spPr>
          <p:txBody>
            <a:bodyPr wrap="square" lIns="0" tIns="0" rIns="0" bIns="0" rtlCol="0"/>
            <a:lstStyle/>
            <a:p>
              <a:endParaRPr/>
            </a:p>
          </p:txBody>
        </p:sp>
        <p:sp>
          <p:nvSpPr>
            <p:cNvPr id="46" name="object 51">
              <a:extLst>
                <a:ext uri="{FF2B5EF4-FFF2-40B4-BE49-F238E27FC236}">
                  <a16:creationId xmlns:a16="http://schemas.microsoft.com/office/drawing/2014/main" id="{97587B40-FC60-D528-A572-772511A6A165}"/>
                </a:ext>
              </a:extLst>
            </p:cNvPr>
            <p:cNvSpPr/>
            <p:nvPr/>
          </p:nvSpPr>
          <p:spPr>
            <a:xfrm>
              <a:off x="5004368" y="3538447"/>
              <a:ext cx="0" cy="176530"/>
            </a:xfrm>
            <a:custGeom>
              <a:avLst/>
              <a:gdLst/>
              <a:ahLst/>
              <a:cxnLst/>
              <a:rect l="l" t="t" r="r" b="b"/>
              <a:pathLst>
                <a:path h="176529">
                  <a:moveTo>
                    <a:pt x="0" y="0"/>
                  </a:moveTo>
                  <a:lnTo>
                    <a:pt x="0" y="176098"/>
                  </a:lnTo>
                </a:path>
              </a:pathLst>
            </a:custGeom>
            <a:ln w="12700">
              <a:solidFill>
                <a:srgbClr val="F36F21"/>
              </a:solidFill>
            </a:ln>
          </p:spPr>
          <p:txBody>
            <a:bodyPr wrap="square" lIns="0" tIns="0" rIns="0" bIns="0" rtlCol="0"/>
            <a:lstStyle/>
            <a:p>
              <a:endParaRPr/>
            </a:p>
          </p:txBody>
        </p:sp>
        <p:sp>
          <p:nvSpPr>
            <p:cNvPr id="47" name="object 52">
              <a:extLst>
                <a:ext uri="{FF2B5EF4-FFF2-40B4-BE49-F238E27FC236}">
                  <a16:creationId xmlns:a16="http://schemas.microsoft.com/office/drawing/2014/main" id="{339605F4-FE1C-B0CB-CEF5-D87ACD4402FE}"/>
                </a:ext>
              </a:extLst>
            </p:cNvPr>
            <p:cNvSpPr/>
            <p:nvPr/>
          </p:nvSpPr>
          <p:spPr>
            <a:xfrm>
              <a:off x="4956241" y="3700465"/>
              <a:ext cx="96520" cy="83820"/>
            </a:xfrm>
            <a:custGeom>
              <a:avLst/>
              <a:gdLst/>
              <a:ahLst/>
              <a:cxnLst/>
              <a:rect l="l" t="t" r="r" b="b"/>
              <a:pathLst>
                <a:path w="96520" h="83820">
                  <a:moveTo>
                    <a:pt x="96253" y="0"/>
                  </a:moveTo>
                  <a:lnTo>
                    <a:pt x="0" y="0"/>
                  </a:lnTo>
                  <a:lnTo>
                    <a:pt x="48120" y="83337"/>
                  </a:lnTo>
                  <a:lnTo>
                    <a:pt x="96253" y="0"/>
                  </a:lnTo>
                  <a:close/>
                </a:path>
              </a:pathLst>
            </a:custGeom>
            <a:solidFill>
              <a:srgbClr val="F36F21"/>
            </a:solidFill>
          </p:spPr>
          <p:txBody>
            <a:bodyPr wrap="square" lIns="0" tIns="0" rIns="0" bIns="0" rtlCol="0"/>
            <a:lstStyle/>
            <a:p>
              <a:endParaRPr/>
            </a:p>
          </p:txBody>
        </p:sp>
        <p:sp>
          <p:nvSpPr>
            <p:cNvPr id="48" name="object 53">
              <a:extLst>
                <a:ext uri="{FF2B5EF4-FFF2-40B4-BE49-F238E27FC236}">
                  <a16:creationId xmlns:a16="http://schemas.microsoft.com/office/drawing/2014/main" id="{14CEA430-B551-CB64-39B2-C6EE0A39B9E5}"/>
                </a:ext>
              </a:extLst>
            </p:cNvPr>
            <p:cNvSpPr/>
            <p:nvPr/>
          </p:nvSpPr>
          <p:spPr>
            <a:xfrm>
              <a:off x="5149334" y="3538447"/>
              <a:ext cx="0" cy="176530"/>
            </a:xfrm>
            <a:custGeom>
              <a:avLst/>
              <a:gdLst/>
              <a:ahLst/>
              <a:cxnLst/>
              <a:rect l="l" t="t" r="r" b="b"/>
              <a:pathLst>
                <a:path h="176529">
                  <a:moveTo>
                    <a:pt x="0" y="0"/>
                  </a:moveTo>
                  <a:lnTo>
                    <a:pt x="0" y="176098"/>
                  </a:lnTo>
                </a:path>
              </a:pathLst>
            </a:custGeom>
            <a:ln w="12700">
              <a:solidFill>
                <a:srgbClr val="F36F21"/>
              </a:solidFill>
            </a:ln>
          </p:spPr>
          <p:txBody>
            <a:bodyPr wrap="square" lIns="0" tIns="0" rIns="0" bIns="0" rtlCol="0"/>
            <a:lstStyle/>
            <a:p>
              <a:endParaRPr/>
            </a:p>
          </p:txBody>
        </p:sp>
        <p:sp>
          <p:nvSpPr>
            <p:cNvPr id="49" name="object 54">
              <a:extLst>
                <a:ext uri="{FF2B5EF4-FFF2-40B4-BE49-F238E27FC236}">
                  <a16:creationId xmlns:a16="http://schemas.microsoft.com/office/drawing/2014/main" id="{332E7D31-3003-C9C9-3DBB-DB49F15E2FD8}"/>
                </a:ext>
              </a:extLst>
            </p:cNvPr>
            <p:cNvSpPr/>
            <p:nvPr/>
          </p:nvSpPr>
          <p:spPr>
            <a:xfrm>
              <a:off x="5101206" y="3700465"/>
              <a:ext cx="96520" cy="83820"/>
            </a:xfrm>
            <a:custGeom>
              <a:avLst/>
              <a:gdLst/>
              <a:ahLst/>
              <a:cxnLst/>
              <a:rect l="l" t="t" r="r" b="b"/>
              <a:pathLst>
                <a:path w="96520" h="83820">
                  <a:moveTo>
                    <a:pt x="96253" y="0"/>
                  </a:moveTo>
                  <a:lnTo>
                    <a:pt x="0" y="0"/>
                  </a:lnTo>
                  <a:lnTo>
                    <a:pt x="48120" y="83337"/>
                  </a:lnTo>
                  <a:lnTo>
                    <a:pt x="96253" y="0"/>
                  </a:lnTo>
                  <a:close/>
                </a:path>
              </a:pathLst>
            </a:custGeom>
            <a:solidFill>
              <a:srgbClr val="F36F21"/>
            </a:solidFill>
          </p:spPr>
          <p:txBody>
            <a:bodyPr wrap="square" lIns="0" tIns="0" rIns="0" bIns="0" rtlCol="0"/>
            <a:lstStyle/>
            <a:p>
              <a:endParaRPr/>
            </a:p>
          </p:txBody>
        </p:sp>
        <p:sp>
          <p:nvSpPr>
            <p:cNvPr id="50" name="object 55">
              <a:extLst>
                <a:ext uri="{FF2B5EF4-FFF2-40B4-BE49-F238E27FC236}">
                  <a16:creationId xmlns:a16="http://schemas.microsoft.com/office/drawing/2014/main" id="{BEDF7B0F-168A-FAC4-D0D7-8AFFF5DA38B1}"/>
                </a:ext>
              </a:extLst>
            </p:cNvPr>
            <p:cNvSpPr/>
            <p:nvPr/>
          </p:nvSpPr>
          <p:spPr>
            <a:xfrm>
              <a:off x="5294299" y="3538447"/>
              <a:ext cx="0" cy="176530"/>
            </a:xfrm>
            <a:custGeom>
              <a:avLst/>
              <a:gdLst/>
              <a:ahLst/>
              <a:cxnLst/>
              <a:rect l="l" t="t" r="r" b="b"/>
              <a:pathLst>
                <a:path h="176529">
                  <a:moveTo>
                    <a:pt x="0" y="0"/>
                  </a:moveTo>
                  <a:lnTo>
                    <a:pt x="0" y="176098"/>
                  </a:lnTo>
                </a:path>
              </a:pathLst>
            </a:custGeom>
            <a:ln w="12700">
              <a:solidFill>
                <a:srgbClr val="F36F21"/>
              </a:solidFill>
            </a:ln>
          </p:spPr>
          <p:txBody>
            <a:bodyPr wrap="square" lIns="0" tIns="0" rIns="0" bIns="0" rtlCol="0"/>
            <a:lstStyle/>
            <a:p>
              <a:endParaRPr/>
            </a:p>
          </p:txBody>
        </p:sp>
        <p:sp>
          <p:nvSpPr>
            <p:cNvPr id="51" name="object 56">
              <a:extLst>
                <a:ext uri="{FF2B5EF4-FFF2-40B4-BE49-F238E27FC236}">
                  <a16:creationId xmlns:a16="http://schemas.microsoft.com/office/drawing/2014/main" id="{59F8741E-B03F-3F2B-62C2-C93987C8E29B}"/>
                </a:ext>
              </a:extLst>
            </p:cNvPr>
            <p:cNvSpPr/>
            <p:nvPr/>
          </p:nvSpPr>
          <p:spPr>
            <a:xfrm>
              <a:off x="5246171" y="3700465"/>
              <a:ext cx="96520" cy="83820"/>
            </a:xfrm>
            <a:custGeom>
              <a:avLst/>
              <a:gdLst/>
              <a:ahLst/>
              <a:cxnLst/>
              <a:rect l="l" t="t" r="r" b="b"/>
              <a:pathLst>
                <a:path w="96520" h="83820">
                  <a:moveTo>
                    <a:pt x="96253" y="0"/>
                  </a:moveTo>
                  <a:lnTo>
                    <a:pt x="0" y="0"/>
                  </a:lnTo>
                  <a:lnTo>
                    <a:pt x="48120" y="83337"/>
                  </a:lnTo>
                  <a:lnTo>
                    <a:pt x="96253" y="0"/>
                  </a:lnTo>
                  <a:close/>
                </a:path>
              </a:pathLst>
            </a:custGeom>
            <a:solidFill>
              <a:srgbClr val="F36F21"/>
            </a:solidFill>
          </p:spPr>
          <p:txBody>
            <a:bodyPr wrap="square" lIns="0" tIns="0" rIns="0" bIns="0" rtlCol="0"/>
            <a:lstStyle/>
            <a:p>
              <a:endParaRPr/>
            </a:p>
          </p:txBody>
        </p:sp>
        <p:sp>
          <p:nvSpPr>
            <p:cNvPr id="52" name="object 57">
              <a:extLst>
                <a:ext uri="{FF2B5EF4-FFF2-40B4-BE49-F238E27FC236}">
                  <a16:creationId xmlns:a16="http://schemas.microsoft.com/office/drawing/2014/main" id="{FE89D71A-448D-4355-D63C-885B1D231156}"/>
                </a:ext>
              </a:extLst>
            </p:cNvPr>
            <p:cNvSpPr/>
            <p:nvPr/>
          </p:nvSpPr>
          <p:spPr>
            <a:xfrm>
              <a:off x="6640074" y="3523932"/>
              <a:ext cx="0" cy="281305"/>
            </a:xfrm>
            <a:custGeom>
              <a:avLst/>
              <a:gdLst/>
              <a:ahLst/>
              <a:cxnLst/>
              <a:rect l="l" t="t" r="r" b="b"/>
              <a:pathLst>
                <a:path h="281304">
                  <a:moveTo>
                    <a:pt x="0" y="0"/>
                  </a:moveTo>
                  <a:lnTo>
                    <a:pt x="0" y="280720"/>
                  </a:lnTo>
                </a:path>
              </a:pathLst>
            </a:custGeom>
            <a:ln w="12700">
              <a:solidFill>
                <a:srgbClr val="BCABD3"/>
              </a:solidFill>
            </a:ln>
          </p:spPr>
          <p:txBody>
            <a:bodyPr wrap="square" lIns="0" tIns="0" rIns="0" bIns="0" rtlCol="0"/>
            <a:lstStyle/>
            <a:p>
              <a:endParaRPr/>
            </a:p>
          </p:txBody>
        </p:sp>
        <p:sp>
          <p:nvSpPr>
            <p:cNvPr id="53" name="object 58">
              <a:extLst>
                <a:ext uri="{FF2B5EF4-FFF2-40B4-BE49-F238E27FC236}">
                  <a16:creationId xmlns:a16="http://schemas.microsoft.com/office/drawing/2014/main" id="{83D48DE5-D96B-9D48-EE7A-419544E7E50D}"/>
                </a:ext>
              </a:extLst>
            </p:cNvPr>
            <p:cNvSpPr/>
            <p:nvPr/>
          </p:nvSpPr>
          <p:spPr>
            <a:xfrm>
              <a:off x="5789790" y="3357765"/>
              <a:ext cx="1026160" cy="166370"/>
            </a:xfrm>
            <a:custGeom>
              <a:avLst/>
              <a:gdLst/>
              <a:ahLst/>
              <a:cxnLst/>
              <a:rect l="l" t="t" r="r" b="b"/>
              <a:pathLst>
                <a:path w="1026159" h="166370">
                  <a:moveTo>
                    <a:pt x="1025537" y="0"/>
                  </a:moveTo>
                  <a:lnTo>
                    <a:pt x="0" y="0"/>
                  </a:lnTo>
                  <a:lnTo>
                    <a:pt x="0" y="166166"/>
                  </a:lnTo>
                  <a:lnTo>
                    <a:pt x="1025537" y="166166"/>
                  </a:lnTo>
                  <a:lnTo>
                    <a:pt x="1025537" y="0"/>
                  </a:lnTo>
                  <a:close/>
                </a:path>
              </a:pathLst>
            </a:custGeom>
            <a:solidFill>
              <a:srgbClr val="9377B6"/>
            </a:solidFill>
          </p:spPr>
          <p:txBody>
            <a:bodyPr wrap="square" lIns="0" tIns="0" rIns="0" bIns="0" rtlCol="0"/>
            <a:lstStyle/>
            <a:p>
              <a:endParaRPr/>
            </a:p>
          </p:txBody>
        </p:sp>
      </p:grpSp>
      <p:sp>
        <p:nvSpPr>
          <p:cNvPr id="54" name="object 60">
            <a:extLst>
              <a:ext uri="{FF2B5EF4-FFF2-40B4-BE49-F238E27FC236}">
                <a16:creationId xmlns:a16="http://schemas.microsoft.com/office/drawing/2014/main" id="{04C7F1F8-9334-647C-8A2C-43DCA82C70CF}"/>
              </a:ext>
            </a:extLst>
          </p:cNvPr>
          <p:cNvSpPr txBox="1"/>
          <p:nvPr userDrawn="1"/>
        </p:nvSpPr>
        <p:spPr>
          <a:xfrm>
            <a:off x="391088" y="342868"/>
            <a:ext cx="657860" cy="196215"/>
          </a:xfrm>
          <a:prstGeom prst="rect">
            <a:avLst/>
          </a:prstGeom>
        </p:spPr>
        <p:txBody>
          <a:bodyPr vert="horz" wrap="square" lIns="0" tIns="15240" rIns="0" bIns="0" rtlCol="0">
            <a:spAutoFit/>
          </a:bodyPr>
          <a:lstStyle/>
          <a:p>
            <a:pPr marL="12700">
              <a:lnSpc>
                <a:spcPct val="100000"/>
              </a:lnSpc>
              <a:spcBef>
                <a:spcPts val="120"/>
              </a:spcBef>
            </a:pPr>
            <a:r>
              <a:rPr sz="1100" b="1" spc="85" dirty="0">
                <a:solidFill>
                  <a:srgbClr val="005A6C"/>
                </a:solidFill>
                <a:latin typeface="Arial"/>
                <a:cs typeface="Arial"/>
              </a:rPr>
              <a:t>Chapter </a:t>
            </a:r>
            <a:endParaRPr sz="1100">
              <a:latin typeface="Arial"/>
              <a:cs typeface="Arial"/>
            </a:endParaRPr>
          </a:p>
        </p:txBody>
      </p:sp>
      <p:sp>
        <p:nvSpPr>
          <p:cNvPr id="55" name="object 61">
            <a:extLst>
              <a:ext uri="{FF2B5EF4-FFF2-40B4-BE49-F238E27FC236}">
                <a16:creationId xmlns:a16="http://schemas.microsoft.com/office/drawing/2014/main" id="{225E060D-475A-A8B8-C050-200BCFA9C75D}"/>
              </a:ext>
            </a:extLst>
          </p:cNvPr>
          <p:cNvSpPr txBox="1"/>
          <p:nvPr userDrawn="1"/>
        </p:nvSpPr>
        <p:spPr>
          <a:xfrm>
            <a:off x="1312515" y="303812"/>
            <a:ext cx="138430" cy="269240"/>
          </a:xfrm>
          <a:prstGeom prst="rect">
            <a:avLst/>
          </a:prstGeom>
        </p:spPr>
        <p:txBody>
          <a:bodyPr vert="horz" wrap="square" lIns="0" tIns="12700" rIns="0" bIns="0" rtlCol="0">
            <a:spAutoFit/>
          </a:bodyPr>
          <a:lstStyle/>
          <a:p>
            <a:pPr marL="12700">
              <a:lnSpc>
                <a:spcPct val="100000"/>
              </a:lnSpc>
              <a:spcBef>
                <a:spcPts val="100"/>
              </a:spcBef>
            </a:pPr>
            <a:r>
              <a:rPr sz="1600" b="1" spc="-50" dirty="0">
                <a:solidFill>
                  <a:srgbClr val="005A6C"/>
                </a:solidFill>
                <a:latin typeface="Arial"/>
                <a:cs typeface="Arial"/>
              </a:rPr>
              <a:t>1</a:t>
            </a:r>
            <a:endParaRPr sz="1600">
              <a:latin typeface="Arial"/>
              <a:cs typeface="Arial"/>
            </a:endParaRPr>
          </a:p>
        </p:txBody>
      </p:sp>
      <p:sp>
        <p:nvSpPr>
          <p:cNvPr id="56" name="object 62">
            <a:extLst>
              <a:ext uri="{FF2B5EF4-FFF2-40B4-BE49-F238E27FC236}">
                <a16:creationId xmlns:a16="http://schemas.microsoft.com/office/drawing/2014/main" id="{2649B25C-48EE-1C3B-4E7B-406382B8D370}"/>
              </a:ext>
            </a:extLst>
          </p:cNvPr>
          <p:cNvSpPr txBox="1">
            <a:spLocks/>
          </p:cNvSpPr>
          <p:nvPr userDrawn="1"/>
        </p:nvSpPr>
        <p:spPr>
          <a:xfrm>
            <a:off x="359476" y="612036"/>
            <a:ext cx="3445510" cy="382156"/>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ja-JP" altLang="en-US" sz="2400" b="1" spc="-5" dirty="0">
                <a:solidFill>
                  <a:srgbClr val="005870"/>
                </a:solidFill>
                <a:latin typeface="Yu Gothic" panose="020B0400000000000000" pitchFamily="34" charset="-128"/>
                <a:ea typeface="Yu Gothic" panose="020B0400000000000000" pitchFamily="34" charset="-128"/>
              </a:rPr>
              <a:t>がんと就労をめぐる状況</a:t>
            </a:r>
          </a:p>
        </p:txBody>
      </p:sp>
      <p:sp>
        <p:nvSpPr>
          <p:cNvPr id="57" name="object 2">
            <a:extLst>
              <a:ext uri="{FF2B5EF4-FFF2-40B4-BE49-F238E27FC236}">
                <a16:creationId xmlns:a16="http://schemas.microsoft.com/office/drawing/2014/main" id="{AC16EF88-9B91-C226-455B-8175329CA565}"/>
              </a:ext>
            </a:extLst>
          </p:cNvPr>
          <p:cNvSpPr txBox="1"/>
          <p:nvPr userDrawn="1"/>
        </p:nvSpPr>
        <p:spPr>
          <a:xfrm>
            <a:off x="1545732" y="2591814"/>
            <a:ext cx="2654300" cy="580095"/>
          </a:xfrm>
          <a:prstGeom prst="rect">
            <a:avLst/>
          </a:prstGeom>
        </p:spPr>
        <p:txBody>
          <a:bodyPr vert="horz" wrap="square" lIns="0" tIns="53340" rIns="0" bIns="0" rtlCol="0">
            <a:spAutoFit/>
          </a:bodyPr>
          <a:lstStyle/>
          <a:p>
            <a:pPr algn="l">
              <a:lnSpc>
                <a:spcPts val="1400"/>
              </a:lnSpc>
            </a:pPr>
            <a:r>
              <a:rPr sz="920" spc="-70" dirty="0">
                <a:solidFill>
                  <a:schemeClr val="tx1"/>
                </a:solidFill>
                <a:latin typeface="Yu Gothic" panose="020B0400000000000000" pitchFamily="34" charset="-128"/>
                <a:cs typeface="Yu Gothic"/>
              </a:rPr>
              <a:t>「頭が真っ白になり、何も覚えていない」という混乱</a:t>
            </a:r>
            <a:br>
              <a:rPr lang="en-US" sz="920" spc="-70" dirty="0">
                <a:solidFill>
                  <a:schemeClr val="tx1"/>
                </a:solidFill>
                <a:latin typeface="Yu Gothic" panose="020B0400000000000000" pitchFamily="34" charset="-128"/>
                <a:cs typeface="Yu Gothic"/>
              </a:rPr>
            </a:br>
            <a:r>
              <a:rPr sz="920" dirty="0">
                <a:solidFill>
                  <a:schemeClr val="tx1"/>
                </a:solidFill>
                <a:latin typeface="Yu Gothic" panose="020B0400000000000000" pitchFamily="34" charset="-128"/>
                <a:cs typeface="Yu Gothic"/>
              </a:rPr>
              <a:t>「何かの間違いだ」という否定の気持ち</a:t>
            </a:r>
          </a:p>
          <a:p>
            <a:pPr algn="l">
              <a:lnSpc>
                <a:spcPts val="1400"/>
              </a:lnSpc>
            </a:pPr>
            <a:r>
              <a:rPr sz="920" dirty="0">
                <a:solidFill>
                  <a:schemeClr val="tx1"/>
                </a:solidFill>
                <a:latin typeface="Yu Gothic" panose="020B0400000000000000" pitchFamily="34" charset="-128"/>
                <a:cs typeface="Yu Gothic"/>
              </a:rPr>
              <a:t>「もう何をやっても無駄だ」という絶望感</a:t>
            </a:r>
          </a:p>
        </p:txBody>
      </p:sp>
      <p:sp>
        <p:nvSpPr>
          <p:cNvPr id="58" name="object 3">
            <a:extLst>
              <a:ext uri="{FF2B5EF4-FFF2-40B4-BE49-F238E27FC236}">
                <a16:creationId xmlns:a16="http://schemas.microsoft.com/office/drawing/2014/main" id="{DC2707DB-9C8D-2E2A-1E28-5282469A4B96}"/>
              </a:ext>
            </a:extLst>
          </p:cNvPr>
          <p:cNvSpPr txBox="1"/>
          <p:nvPr userDrawn="1"/>
        </p:nvSpPr>
        <p:spPr>
          <a:xfrm>
            <a:off x="491300" y="1556823"/>
            <a:ext cx="5279390"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5A6C"/>
                </a:solidFill>
                <a:latin typeface="Yu Gothic" panose="020B0400000000000000" pitchFamily="34" charset="-128"/>
                <a:cs typeface="YuGothic Bold"/>
              </a:rPr>
              <a:t>がんにともなう心の変化</a:t>
            </a:r>
            <a:endParaRPr sz="1200" b="1">
              <a:latin typeface="Yu Gothic" panose="020B0400000000000000" pitchFamily="34" charset="-128"/>
              <a:cs typeface="YuGothic Bold"/>
            </a:endParaRPr>
          </a:p>
        </p:txBody>
      </p:sp>
      <p:sp>
        <p:nvSpPr>
          <p:cNvPr id="59" name="object 5">
            <a:extLst>
              <a:ext uri="{FF2B5EF4-FFF2-40B4-BE49-F238E27FC236}">
                <a16:creationId xmlns:a16="http://schemas.microsoft.com/office/drawing/2014/main" id="{5CBBF3A3-D198-1A88-F3CC-CDC6BCAC5334}"/>
              </a:ext>
            </a:extLst>
          </p:cNvPr>
          <p:cNvSpPr txBox="1"/>
          <p:nvPr userDrawn="1"/>
        </p:nvSpPr>
        <p:spPr>
          <a:xfrm>
            <a:off x="4558616" y="2647793"/>
            <a:ext cx="2331281" cy="166712"/>
          </a:xfrm>
          <a:prstGeom prst="rect">
            <a:avLst/>
          </a:prstGeom>
        </p:spPr>
        <p:txBody>
          <a:bodyPr vert="horz" wrap="square" lIns="0" tIns="12700" rIns="0" bIns="0" rtlCol="0">
            <a:spAutoFit/>
          </a:bodyPr>
          <a:lstStyle/>
          <a:p>
            <a:pPr marL="12700">
              <a:lnSpc>
                <a:spcPct val="100000"/>
              </a:lnSpc>
              <a:spcBef>
                <a:spcPts val="100"/>
              </a:spcBef>
            </a:pPr>
            <a:r>
              <a:rPr sz="1000" b="1" spc="-5" dirty="0">
                <a:solidFill>
                  <a:srgbClr val="005A6C"/>
                </a:solidFill>
                <a:latin typeface="Yu Gothic" panose="020B0400000000000000" pitchFamily="34" charset="-128"/>
                <a:cs typeface="YuGothic Bold"/>
              </a:rPr>
              <a:t>がんの臨床経過にともなう心の変化</a:t>
            </a:r>
            <a:endParaRPr sz="1000" b="1">
              <a:latin typeface="Yu Gothic" panose="020B0400000000000000" pitchFamily="34" charset="-128"/>
              <a:cs typeface="YuGothic Bold"/>
            </a:endParaRPr>
          </a:p>
        </p:txBody>
      </p:sp>
      <p:sp>
        <p:nvSpPr>
          <p:cNvPr id="60" name="object 6">
            <a:extLst>
              <a:ext uri="{FF2B5EF4-FFF2-40B4-BE49-F238E27FC236}">
                <a16:creationId xmlns:a16="http://schemas.microsoft.com/office/drawing/2014/main" id="{BD86A3D9-CEA9-C9CC-227C-D0AE11FF264C}"/>
              </a:ext>
            </a:extLst>
          </p:cNvPr>
          <p:cNvSpPr txBox="1"/>
          <p:nvPr userDrawn="1"/>
        </p:nvSpPr>
        <p:spPr>
          <a:xfrm>
            <a:off x="4578517" y="5341631"/>
            <a:ext cx="2371725" cy="228268"/>
          </a:xfrm>
          <a:prstGeom prst="rect">
            <a:avLst/>
          </a:prstGeom>
        </p:spPr>
        <p:txBody>
          <a:bodyPr vert="horz" wrap="square" lIns="0" tIns="12700" rIns="0" bIns="0" rtlCol="0">
            <a:spAutoFit/>
          </a:bodyPr>
          <a:lstStyle/>
          <a:p>
            <a:pPr marL="12700">
              <a:lnSpc>
                <a:spcPct val="100000"/>
              </a:lnSpc>
              <a:spcBef>
                <a:spcPts val="100"/>
              </a:spcBef>
            </a:pPr>
            <a:r>
              <a:rPr sz="700" b="1" spc="-5" dirty="0">
                <a:solidFill>
                  <a:srgbClr val="005A6C"/>
                </a:solidFill>
                <a:latin typeface="Yu Gothic" panose="020B0400000000000000" pitchFamily="34" charset="-128"/>
                <a:cs typeface="YuGothic Bold"/>
              </a:rPr>
              <a:t>がんとこころ </a:t>
            </a:r>
            <a:r>
              <a:rPr sz="700" b="1" dirty="0">
                <a:solidFill>
                  <a:srgbClr val="005A6C"/>
                </a:solidFill>
                <a:latin typeface="Yu Gothic" panose="020B0400000000000000" pitchFamily="34" charset="-128"/>
                <a:cs typeface="YuGothic Bold"/>
              </a:rPr>
              <a:t>|</a:t>
            </a:r>
            <a:r>
              <a:rPr sz="700" b="1" spc="-5" dirty="0">
                <a:solidFill>
                  <a:srgbClr val="005A6C"/>
                </a:solidFill>
                <a:latin typeface="Yu Gothic" panose="020B0400000000000000" pitchFamily="34" charset="-128"/>
                <a:cs typeface="YuGothic Bold"/>
              </a:rPr>
              <a:t> </a:t>
            </a:r>
            <a:r>
              <a:rPr sz="700" b="1" dirty="0">
                <a:solidFill>
                  <a:srgbClr val="005A6C"/>
                </a:solidFill>
                <a:latin typeface="Yu Gothic" panose="020B0400000000000000" pitchFamily="34" charset="-128"/>
                <a:cs typeface="YuGothic Bold"/>
              </a:rPr>
              <a:t>e</a:t>
            </a:r>
            <a:r>
              <a:rPr sz="700" b="1" spc="-50" dirty="0">
                <a:solidFill>
                  <a:srgbClr val="005A6C"/>
                </a:solidFill>
                <a:latin typeface="Yu Gothic" panose="020B0400000000000000" pitchFamily="34" charset="-128"/>
                <a:cs typeface="YuGothic Bold"/>
              </a:rPr>
              <a:t>-ヘルスネット</a:t>
            </a:r>
            <a:r>
              <a:rPr sz="700" b="1" dirty="0">
                <a:solidFill>
                  <a:srgbClr val="005A6C"/>
                </a:solidFill>
                <a:latin typeface="Yu Gothic" panose="020B0400000000000000" pitchFamily="34" charset="-128"/>
                <a:cs typeface="YuGothic Bold"/>
              </a:rPr>
              <a:t>（厚生労働省</a:t>
            </a:r>
            <a:r>
              <a:rPr sz="700" b="1" spc="-10" dirty="0">
                <a:solidFill>
                  <a:srgbClr val="005A6C"/>
                </a:solidFill>
                <a:latin typeface="Yu Gothic" panose="020B0400000000000000" pitchFamily="34" charset="-128"/>
                <a:cs typeface="YuGothic Bold"/>
              </a:rPr>
              <a:t>）(mhlw.go.jp)</a:t>
            </a:r>
            <a:endParaRPr sz="700" b="1" dirty="0">
              <a:latin typeface="Yu Gothic" panose="020B0400000000000000" pitchFamily="34" charset="-128"/>
              <a:cs typeface="YuGothic Bold"/>
            </a:endParaRPr>
          </a:p>
        </p:txBody>
      </p:sp>
      <p:sp>
        <p:nvSpPr>
          <p:cNvPr id="61" name="object 10">
            <a:extLst>
              <a:ext uri="{FF2B5EF4-FFF2-40B4-BE49-F238E27FC236}">
                <a16:creationId xmlns:a16="http://schemas.microsoft.com/office/drawing/2014/main" id="{6093A1C2-F58C-687C-CAB7-CF94D00C77F3}"/>
              </a:ext>
            </a:extLst>
          </p:cNvPr>
          <p:cNvSpPr txBox="1"/>
          <p:nvPr userDrawn="1"/>
        </p:nvSpPr>
        <p:spPr>
          <a:xfrm>
            <a:off x="1545753" y="3412617"/>
            <a:ext cx="3032764" cy="760336"/>
          </a:xfrm>
          <a:prstGeom prst="rect">
            <a:avLst/>
          </a:prstGeom>
        </p:spPr>
        <p:txBody>
          <a:bodyPr vert="horz" wrap="square" lIns="0" tIns="53340" rIns="0" bIns="0" rtlCol="0">
            <a:spAutoFit/>
          </a:bodyPr>
          <a:lstStyle/>
          <a:p>
            <a:pPr algn="l">
              <a:lnSpc>
                <a:spcPts val="1400"/>
              </a:lnSpc>
            </a:pPr>
            <a:r>
              <a:rPr sz="920" dirty="0">
                <a:solidFill>
                  <a:schemeClr val="tx1"/>
                </a:solidFill>
                <a:latin typeface="Yu Gothic" panose="020B0400000000000000" pitchFamily="34" charset="-128"/>
                <a:cs typeface="Yu Gothic"/>
              </a:rPr>
              <a:t>「どうして自分だけがこんな目にあうのか」という怒り</a:t>
            </a:r>
          </a:p>
          <a:p>
            <a:pPr algn="l">
              <a:lnSpc>
                <a:spcPts val="1400"/>
              </a:lnSpc>
            </a:pPr>
            <a:r>
              <a:rPr sz="920" dirty="0">
                <a:solidFill>
                  <a:schemeClr val="tx1"/>
                </a:solidFill>
                <a:latin typeface="Yu Gothic" panose="020B0400000000000000" pitchFamily="34" charset="-128"/>
                <a:cs typeface="Yu Gothic"/>
              </a:rPr>
              <a:t>「他の人たちとは違う」という疎外感や孤独感</a:t>
            </a:r>
          </a:p>
          <a:p>
            <a:pPr marR="5080" algn="l">
              <a:lnSpc>
                <a:spcPts val="1400"/>
              </a:lnSpc>
            </a:pPr>
            <a:r>
              <a:rPr lang="en-US" sz="920" spc="-60" dirty="0">
                <a:solidFill>
                  <a:schemeClr val="tx1"/>
                </a:solidFill>
                <a:latin typeface="Yu Gothic" panose="020B0400000000000000" pitchFamily="34" charset="-128"/>
                <a:cs typeface="Yu Gothic"/>
              </a:rPr>
              <a:t>  </a:t>
            </a:r>
            <a:r>
              <a:rPr sz="920" dirty="0">
                <a:solidFill>
                  <a:schemeClr val="tx1"/>
                </a:solidFill>
                <a:latin typeface="Yu Gothic" panose="020B0400000000000000" pitchFamily="34" charset="-128"/>
                <a:cs typeface="Yu Gothic"/>
              </a:rPr>
              <a:t>心の苦痛により、食欲低下、集中力低下、不眠などの</a:t>
            </a:r>
            <a:endParaRPr lang="en-US" sz="920" dirty="0">
              <a:solidFill>
                <a:schemeClr val="tx1"/>
              </a:solidFill>
              <a:latin typeface="Yu Gothic" panose="020B0400000000000000" pitchFamily="34" charset="-128"/>
              <a:cs typeface="Yu Gothic"/>
            </a:endParaRPr>
          </a:p>
          <a:p>
            <a:pPr marR="5080" algn="l">
              <a:lnSpc>
                <a:spcPts val="1400"/>
              </a:lnSpc>
            </a:pPr>
            <a:r>
              <a:rPr lang="en-US" altLang="ja-JP" sz="920" spc="-60" dirty="0">
                <a:solidFill>
                  <a:schemeClr val="tx1"/>
                </a:solidFill>
                <a:latin typeface="Yu Gothic" panose="020B0400000000000000" pitchFamily="34" charset="-128"/>
                <a:cs typeface="Yu Gothic"/>
              </a:rPr>
              <a:t>  </a:t>
            </a:r>
            <a:r>
              <a:rPr sz="920" dirty="0">
                <a:solidFill>
                  <a:schemeClr val="tx1"/>
                </a:solidFill>
                <a:latin typeface="Yu Gothic" panose="020B0400000000000000" pitchFamily="34" charset="-128"/>
                <a:cs typeface="Yu Gothic"/>
              </a:rPr>
              <a:t>症状が出る時期</a:t>
            </a:r>
          </a:p>
        </p:txBody>
      </p:sp>
      <p:sp>
        <p:nvSpPr>
          <p:cNvPr id="62" name="object 12">
            <a:extLst>
              <a:ext uri="{FF2B5EF4-FFF2-40B4-BE49-F238E27FC236}">
                <a16:creationId xmlns:a16="http://schemas.microsoft.com/office/drawing/2014/main" id="{0CDC01C3-605A-01B7-EBE5-DDF8027EB531}"/>
              </a:ext>
            </a:extLst>
          </p:cNvPr>
          <p:cNvSpPr txBox="1"/>
          <p:nvPr userDrawn="1"/>
        </p:nvSpPr>
        <p:spPr>
          <a:xfrm>
            <a:off x="599349" y="5750159"/>
            <a:ext cx="6376670" cy="933012"/>
          </a:xfrm>
          <a:prstGeom prst="rect">
            <a:avLst/>
          </a:prstGeom>
        </p:spPr>
        <p:txBody>
          <a:bodyPr vert="horz" wrap="square" lIns="0" tIns="12700" rIns="0" bIns="0" rtlCol="0">
            <a:spAutoFit/>
          </a:bodyPr>
          <a:lstStyle/>
          <a:p>
            <a:pPr marL="12700" marR="5080" algn="just">
              <a:lnSpc>
                <a:spcPct val="129700"/>
              </a:lnSpc>
              <a:spcBef>
                <a:spcPts val="100"/>
              </a:spcBef>
            </a:pPr>
            <a:r>
              <a:rPr lang="ja-JP" altLang="en-US" sz="920" b="1" dirty="0">
                <a:solidFill>
                  <a:srgbClr val="F36F21"/>
                </a:solidFill>
                <a:latin typeface="Yu Gothic" panose="020B0400000000000000" pitchFamily="34" charset="-128"/>
              </a:rPr>
              <a:t>がんと言われ不安で落ち込むのは自然なことです。ショック・混乱期には、大事な決断をしないようにしましょう。</a:t>
            </a:r>
            <a:br>
              <a:rPr lang="en-US" altLang="ja-JP" sz="920" b="1" dirty="0">
                <a:solidFill>
                  <a:srgbClr val="F36F21"/>
                </a:solidFill>
                <a:latin typeface="Yu Gothic" panose="020B0400000000000000" pitchFamily="34" charset="-128"/>
              </a:rPr>
            </a:br>
            <a:r>
              <a:rPr lang="en-US" altLang="ja-JP" sz="920" b="1" dirty="0">
                <a:solidFill>
                  <a:srgbClr val="F36F21"/>
                </a:solidFill>
                <a:latin typeface="Yu Gothic" panose="020B0400000000000000" pitchFamily="34" charset="-128"/>
              </a:rPr>
              <a:t>2</a:t>
            </a:r>
            <a:r>
              <a:rPr lang="ja-JP" altLang="en-US" sz="920" b="1" dirty="0">
                <a:solidFill>
                  <a:srgbClr val="F36F21"/>
                </a:solidFill>
                <a:latin typeface="Yu Gothic" panose="020B0400000000000000" pitchFamily="34" charset="-128"/>
              </a:rPr>
              <a:t>週間ほどで、次第に現実を受け入れ、前向きに適応できるようになります。</a:t>
            </a:r>
            <a:endParaRPr lang="en-US" sz="900" spc="-70" dirty="0">
              <a:solidFill>
                <a:srgbClr val="F36F21"/>
              </a:solidFill>
              <a:latin typeface="Yu Gothic" panose="020B0400000000000000" pitchFamily="34" charset="-128"/>
              <a:cs typeface="Yu Gothic Pr6N B"/>
            </a:endParaRPr>
          </a:p>
          <a:p>
            <a:pPr marL="12700" marR="5080" algn="just">
              <a:lnSpc>
                <a:spcPct val="129700"/>
              </a:lnSpc>
              <a:spcBef>
                <a:spcPts val="100"/>
              </a:spcBef>
            </a:pPr>
            <a:r>
              <a:rPr sz="920" spc="-20" dirty="0">
                <a:solidFill>
                  <a:srgbClr val="231F20"/>
                </a:solidFill>
                <a:latin typeface="Yu Gothic" panose="020B0400000000000000" pitchFamily="34" charset="-128"/>
              </a:rPr>
              <a:t>不安や落ち込みが強く、日常生活を送るのが難しい状況が2週間以上続くような場合は、適応障害や気分障害（うつ状態）</a:t>
            </a:r>
            <a:r>
              <a:rPr sz="920" dirty="0">
                <a:solidFill>
                  <a:srgbClr val="231F20"/>
                </a:solidFill>
                <a:latin typeface="Yu Gothic" panose="020B0400000000000000" pitchFamily="34" charset="-128"/>
              </a:rPr>
              <a:t>かもしれません。その場合は、一人で我慢せず、主治医、看護師、精神科医（精神腫瘍科医）やがん相談支援センターに相談してみましょう。</a:t>
            </a:r>
          </a:p>
        </p:txBody>
      </p:sp>
      <p:sp>
        <p:nvSpPr>
          <p:cNvPr id="63" name="object 13">
            <a:extLst>
              <a:ext uri="{FF2B5EF4-FFF2-40B4-BE49-F238E27FC236}">
                <a16:creationId xmlns:a16="http://schemas.microsoft.com/office/drawing/2014/main" id="{374EC8D8-E05D-D2B3-9AD4-E4A718750A31}"/>
              </a:ext>
            </a:extLst>
          </p:cNvPr>
          <p:cNvSpPr txBox="1"/>
          <p:nvPr userDrawn="1"/>
        </p:nvSpPr>
        <p:spPr>
          <a:xfrm>
            <a:off x="523301" y="7826908"/>
            <a:ext cx="5086924" cy="1975734"/>
          </a:xfrm>
          <a:prstGeom prst="rect">
            <a:avLst/>
          </a:prstGeom>
        </p:spPr>
        <p:txBody>
          <a:bodyPr vert="horz" wrap="square" lIns="0" tIns="12700" rIns="0" bIns="0" rtlCol="0">
            <a:spAutoFit/>
          </a:bodyPr>
          <a:lstStyle/>
          <a:p>
            <a:pPr marR="59055">
              <a:lnSpc>
                <a:spcPts val="1400"/>
              </a:lnSpc>
            </a:pPr>
            <a:r>
              <a:rPr lang="ja-JP" altLang="en-US" sz="920" dirty="0">
                <a:solidFill>
                  <a:srgbClr val="231F20"/>
                </a:solidFill>
                <a:latin typeface="Yu Gothic" panose="020B0400000000000000" pitchFamily="34" charset="-128"/>
                <a:ea typeface="Yu Gothic" panose="020B0400000000000000" pitchFamily="34" charset="-128"/>
                <a:cs typeface="Yu Gothic"/>
              </a:rPr>
              <a:t>がんかもしれないとの判定をうけたときに、ショック状態で冷静な判断ができずに、退職して</a:t>
            </a:r>
            <a:br>
              <a:rPr lang="ja-JP" altLang="en-US" sz="920" dirty="0">
                <a:solidFill>
                  <a:srgbClr val="231F20"/>
                </a:solidFill>
                <a:latin typeface="Yu Gothic" panose="020B0400000000000000" pitchFamily="34" charset="-128"/>
                <a:ea typeface="Yu Gothic" panose="020B0400000000000000" pitchFamily="34" charset="-128"/>
                <a:cs typeface="Yu Gothic"/>
              </a:rPr>
            </a:br>
            <a:r>
              <a:rPr lang="ja-JP" altLang="en-US" sz="920" dirty="0">
                <a:solidFill>
                  <a:srgbClr val="231F20"/>
                </a:solidFill>
                <a:latin typeface="Yu Gothic" panose="020B0400000000000000" pitchFamily="34" charset="-128"/>
                <a:ea typeface="Yu Gothic" panose="020B0400000000000000" pitchFamily="34" charset="-128"/>
                <a:cs typeface="Yu Gothic"/>
              </a:rPr>
              <a:t>しまう</a:t>
            </a:r>
            <a:r>
              <a:rPr lang="ja-JP" altLang="en-US" sz="920" b="1" dirty="0">
                <a:solidFill>
                  <a:srgbClr val="F36F21"/>
                </a:solidFill>
                <a:latin typeface="Yu Gothic" panose="020B0400000000000000" pitchFamily="34" charset="-128"/>
                <a:ea typeface="Yu Gothic" panose="020B0400000000000000" pitchFamily="34" charset="-128"/>
              </a:rPr>
              <a:t>「びっくり退職」</a:t>
            </a:r>
            <a:r>
              <a:rPr lang="ja-JP" altLang="en-US" sz="920" dirty="0">
                <a:solidFill>
                  <a:srgbClr val="231F20"/>
                </a:solidFill>
                <a:latin typeface="Yu Gothic" panose="020B0400000000000000" pitchFamily="34" charset="-128"/>
                <a:ea typeface="Yu Gothic" panose="020B0400000000000000" pitchFamily="34" charset="-128"/>
                <a:cs typeface="Yu Gothic"/>
              </a:rPr>
              <a:t>という言葉を知っていますか？</a:t>
            </a:r>
            <a:endParaRPr lang="ja-JP" altLang="en-US" sz="920" dirty="0">
              <a:latin typeface="Yu Gothic" panose="020B0400000000000000" pitchFamily="34" charset="-128"/>
              <a:ea typeface="Yu Gothic" panose="020B0400000000000000" pitchFamily="34" charset="-128"/>
              <a:cs typeface="Yu Gothic"/>
            </a:endParaRPr>
          </a:p>
          <a:p>
            <a:pPr marR="5080" indent="-57150">
              <a:lnSpc>
                <a:spcPts val="1400"/>
              </a:lnSpc>
            </a:pPr>
            <a:r>
              <a:rPr sz="920" spc="-20" dirty="0">
                <a:solidFill>
                  <a:srgbClr val="231F20"/>
                </a:solidFill>
                <a:latin typeface="Yu Gothic" panose="020B0400000000000000" pitchFamily="34" charset="-128"/>
                <a:ea typeface="Yu Gothic" panose="020B0400000000000000" pitchFamily="34" charset="-128"/>
                <a:cs typeface="Yu Gothic"/>
              </a:rPr>
              <a:t>「仕事を続けられないのではないか」「治療に専念しなくては」と精密検査や治療が始まる前に</a:t>
            </a:r>
            <a:r>
              <a:rPr sz="920" dirty="0">
                <a:solidFill>
                  <a:srgbClr val="231F20"/>
                </a:solidFill>
                <a:latin typeface="Yu Gothic" panose="020B0400000000000000" pitchFamily="34" charset="-128"/>
                <a:ea typeface="Yu Gothic" panose="020B0400000000000000" pitchFamily="34" charset="-128"/>
                <a:cs typeface="Yu Gothic"/>
              </a:rPr>
              <a:t>、あわてて仕事を辞めてしまわないようにしましょう。</a:t>
            </a:r>
            <a:endParaRPr lang="en-US" sz="920" dirty="0">
              <a:solidFill>
                <a:srgbClr val="231F20"/>
              </a:solidFill>
              <a:latin typeface="Yu Gothic" panose="020B0400000000000000" pitchFamily="34" charset="-128"/>
              <a:ea typeface="Yu Gothic" panose="020B0400000000000000" pitchFamily="34" charset="-128"/>
              <a:cs typeface="Yu Gothic"/>
            </a:endParaRPr>
          </a:p>
          <a:p>
            <a:pPr marR="5080" indent="-57150">
              <a:lnSpc>
                <a:spcPts val="1400"/>
              </a:lnSpc>
            </a:pPr>
            <a:endParaRPr sz="920" dirty="0">
              <a:latin typeface="Yu Gothic" panose="020B0400000000000000" pitchFamily="34" charset="-128"/>
              <a:ea typeface="Yu Gothic" panose="020B0400000000000000" pitchFamily="34" charset="-128"/>
              <a:cs typeface="Yu Gothic"/>
            </a:endParaRPr>
          </a:p>
          <a:p>
            <a:pPr marR="60960">
              <a:lnSpc>
                <a:spcPts val="1400"/>
              </a:lnSpc>
            </a:pPr>
            <a:r>
              <a:rPr sz="920" dirty="0">
                <a:solidFill>
                  <a:srgbClr val="231F20"/>
                </a:solidFill>
                <a:latin typeface="Yu Gothic" panose="020B0400000000000000" pitchFamily="34" charset="-128"/>
                <a:ea typeface="Yu Gothic" panose="020B0400000000000000" pitchFamily="34" charset="-128"/>
                <a:cs typeface="Yu Gothic"/>
              </a:rPr>
              <a:t>身近にがんにかかった方がいない場合などは、「がんは長期入院が必要で、治療に専念するため仕事との両立は難しい」といった、誤ったイメージを持たれるかもしれません。</a:t>
            </a:r>
            <a:endParaRPr sz="920" dirty="0">
              <a:latin typeface="Yu Gothic" panose="020B0400000000000000" pitchFamily="34" charset="-128"/>
              <a:ea typeface="Yu Gothic" panose="020B0400000000000000" pitchFamily="34" charset="-128"/>
              <a:cs typeface="Yu Gothic"/>
            </a:endParaRPr>
          </a:p>
          <a:p>
            <a:pPr>
              <a:lnSpc>
                <a:spcPts val="1400"/>
              </a:lnSpc>
            </a:pPr>
            <a:r>
              <a:rPr sz="920" dirty="0">
                <a:solidFill>
                  <a:srgbClr val="231F20"/>
                </a:solidFill>
                <a:latin typeface="Yu Gothic" panose="020B0400000000000000" pitchFamily="34" charset="-128"/>
                <a:ea typeface="Yu Gothic" panose="020B0400000000000000" pitchFamily="34" charset="-128"/>
                <a:cs typeface="Yu Gothic"/>
              </a:rPr>
              <a:t>働くことは、生活・治療のためであると同時に、本人にとっての「生きがい」でもあります。</a:t>
            </a:r>
            <a:endParaRPr sz="920" dirty="0">
              <a:latin typeface="Yu Gothic" panose="020B0400000000000000" pitchFamily="34" charset="-128"/>
              <a:ea typeface="Yu Gothic" panose="020B0400000000000000" pitchFamily="34" charset="-128"/>
              <a:cs typeface="Yu Gothic"/>
            </a:endParaRPr>
          </a:p>
          <a:p>
            <a:pPr>
              <a:lnSpc>
                <a:spcPts val="1400"/>
              </a:lnSpc>
            </a:pPr>
            <a:endParaRPr sz="920" dirty="0">
              <a:latin typeface="Yu Gothic" panose="020B0400000000000000" pitchFamily="34" charset="-128"/>
              <a:ea typeface="Yu Gothic" panose="020B0400000000000000" pitchFamily="34" charset="-128"/>
              <a:cs typeface="Yu Gothic"/>
            </a:endParaRPr>
          </a:p>
          <a:p>
            <a:pPr>
              <a:lnSpc>
                <a:spcPts val="1400"/>
              </a:lnSpc>
            </a:pPr>
            <a:r>
              <a:rPr sz="920" b="1" dirty="0">
                <a:solidFill>
                  <a:srgbClr val="F36F21"/>
                </a:solidFill>
                <a:latin typeface="Yu Gothic" panose="020B0400000000000000" pitchFamily="34" charset="-128"/>
                <a:ea typeface="Yu Gothic" panose="020B0400000000000000" pitchFamily="34" charset="-128"/>
                <a:cs typeface="YuGothic Bold"/>
              </a:rPr>
              <a:t>がんになっても、治療を続けながら仕事を続けている人が増えています。</a:t>
            </a:r>
            <a:endParaRPr sz="920" b="1" dirty="0">
              <a:latin typeface="Yu Gothic" panose="020B0400000000000000" pitchFamily="34" charset="-128"/>
              <a:ea typeface="Yu Gothic" panose="020B0400000000000000" pitchFamily="34" charset="-128"/>
              <a:cs typeface="YuGothic Bold"/>
            </a:endParaRPr>
          </a:p>
          <a:p>
            <a:pPr>
              <a:lnSpc>
                <a:spcPts val="1400"/>
              </a:lnSpc>
            </a:pPr>
            <a:r>
              <a:rPr sz="920" b="1" dirty="0">
                <a:solidFill>
                  <a:srgbClr val="F36F21"/>
                </a:solidFill>
                <a:latin typeface="Yu Gothic" panose="020B0400000000000000" pitchFamily="34" charset="-128"/>
                <a:ea typeface="Yu Gothic" panose="020B0400000000000000" pitchFamily="34" charset="-128"/>
                <a:cs typeface="YuGothic Bold"/>
              </a:rPr>
              <a:t>一人で抱え込まず、周囲に相談しながら治療と仕事の両立を考えていきましょう。</a:t>
            </a:r>
            <a:endParaRPr sz="920" b="1" dirty="0">
              <a:latin typeface="Yu Gothic" panose="020B0400000000000000" pitchFamily="34" charset="-128"/>
              <a:ea typeface="Yu Gothic" panose="020B0400000000000000" pitchFamily="34" charset="-128"/>
              <a:cs typeface="YuGothic Bold"/>
            </a:endParaRPr>
          </a:p>
        </p:txBody>
      </p:sp>
      <p:sp>
        <p:nvSpPr>
          <p:cNvPr id="64" name="object 14">
            <a:extLst>
              <a:ext uri="{FF2B5EF4-FFF2-40B4-BE49-F238E27FC236}">
                <a16:creationId xmlns:a16="http://schemas.microsoft.com/office/drawing/2014/main" id="{FFB2B9CD-3F14-3138-A9E6-A85D874FAC3E}"/>
              </a:ext>
            </a:extLst>
          </p:cNvPr>
          <p:cNvSpPr txBox="1"/>
          <p:nvPr userDrawn="1"/>
        </p:nvSpPr>
        <p:spPr>
          <a:xfrm>
            <a:off x="617235" y="2903600"/>
            <a:ext cx="642336" cy="287258"/>
          </a:xfrm>
          <a:prstGeom prst="rect">
            <a:avLst/>
          </a:prstGeom>
        </p:spPr>
        <p:txBody>
          <a:bodyPr vert="horz" wrap="square" lIns="0" tIns="12700" rIns="0" bIns="0" rtlCol="0">
            <a:spAutoFit/>
          </a:bodyPr>
          <a:lstStyle/>
          <a:p>
            <a:pPr marL="38100" algn="ctr">
              <a:spcBef>
                <a:spcPts val="100"/>
              </a:spcBef>
            </a:pPr>
            <a:r>
              <a:rPr sz="850" b="1" dirty="0">
                <a:solidFill>
                  <a:srgbClr val="005A6C"/>
                </a:solidFill>
                <a:latin typeface="Yu Gothic" panose="020B0400000000000000" pitchFamily="34" charset="-128"/>
                <a:ea typeface="Yu Gothic" panose="020B0400000000000000" pitchFamily="34" charset="-128"/>
                <a:cs typeface="YuGothic Bold"/>
              </a:rPr>
              <a:t>ショック</a:t>
            </a:r>
            <a:r>
              <a:rPr lang="en-US" sz="850" b="1" dirty="0">
                <a:solidFill>
                  <a:srgbClr val="005A6C"/>
                </a:solidFill>
                <a:latin typeface="Yu Gothic" panose="020B0400000000000000" pitchFamily="34" charset="-128"/>
                <a:ea typeface="Yu Gothic" panose="020B0400000000000000" pitchFamily="34" charset="-128"/>
                <a:cs typeface="YuGothic Bold"/>
              </a:rPr>
              <a:t>・</a:t>
            </a:r>
          </a:p>
          <a:p>
            <a:pPr marL="38100" algn="ctr">
              <a:spcBef>
                <a:spcPts val="100"/>
              </a:spcBef>
            </a:pPr>
            <a:r>
              <a:rPr lang="en-US" sz="850" b="1" dirty="0">
                <a:solidFill>
                  <a:srgbClr val="005A6C"/>
                </a:solidFill>
                <a:latin typeface="Yu Gothic" panose="020B0400000000000000" pitchFamily="34" charset="-128"/>
                <a:ea typeface="Yu Gothic" panose="020B0400000000000000" pitchFamily="34" charset="-128"/>
                <a:cs typeface="YuGothic Bold"/>
              </a:rPr>
              <a:t>混乱期</a:t>
            </a:r>
            <a:endParaRPr sz="850" b="1" dirty="0">
              <a:latin typeface="Yu Gothic" panose="020B0400000000000000" pitchFamily="34" charset="-128"/>
              <a:ea typeface="Yu Gothic" panose="020B0400000000000000" pitchFamily="34" charset="-128"/>
              <a:cs typeface="YuGothic Bold"/>
            </a:endParaRPr>
          </a:p>
        </p:txBody>
      </p:sp>
      <p:sp>
        <p:nvSpPr>
          <p:cNvPr id="65" name="object 16">
            <a:extLst>
              <a:ext uri="{FF2B5EF4-FFF2-40B4-BE49-F238E27FC236}">
                <a16:creationId xmlns:a16="http://schemas.microsoft.com/office/drawing/2014/main" id="{49217ECC-8AFD-E710-A1A7-3AC6D66D9292}"/>
              </a:ext>
            </a:extLst>
          </p:cNvPr>
          <p:cNvSpPr txBox="1"/>
          <p:nvPr userDrawn="1"/>
        </p:nvSpPr>
        <p:spPr>
          <a:xfrm>
            <a:off x="887722" y="2696898"/>
            <a:ext cx="117475" cy="224154"/>
          </a:xfrm>
          <a:prstGeom prst="rect">
            <a:avLst/>
          </a:prstGeom>
        </p:spPr>
        <p:txBody>
          <a:bodyPr vert="horz" wrap="square" lIns="0" tIns="12700" rIns="0" bIns="0" rtlCol="0">
            <a:spAutoFit/>
          </a:bodyPr>
          <a:lstStyle/>
          <a:p>
            <a:pPr marL="12700">
              <a:lnSpc>
                <a:spcPct val="100000"/>
              </a:lnSpc>
              <a:spcBef>
                <a:spcPts val="100"/>
              </a:spcBef>
            </a:pPr>
            <a:r>
              <a:rPr sz="1300" b="1" spc="-50" dirty="0">
                <a:solidFill>
                  <a:srgbClr val="005A6C"/>
                </a:solidFill>
                <a:latin typeface="Arial"/>
                <a:cs typeface="Arial"/>
              </a:rPr>
              <a:t>1</a:t>
            </a:r>
            <a:endParaRPr sz="1300">
              <a:latin typeface="Arial"/>
              <a:cs typeface="Arial"/>
            </a:endParaRPr>
          </a:p>
        </p:txBody>
      </p:sp>
      <p:sp>
        <p:nvSpPr>
          <p:cNvPr id="66" name="object 17">
            <a:extLst>
              <a:ext uri="{FF2B5EF4-FFF2-40B4-BE49-F238E27FC236}">
                <a16:creationId xmlns:a16="http://schemas.microsoft.com/office/drawing/2014/main" id="{EF230308-776C-27BE-BA1C-34E2A735202D}"/>
              </a:ext>
            </a:extLst>
          </p:cNvPr>
          <p:cNvSpPr txBox="1"/>
          <p:nvPr userDrawn="1"/>
        </p:nvSpPr>
        <p:spPr>
          <a:xfrm>
            <a:off x="663779" y="3562958"/>
            <a:ext cx="565150" cy="212879"/>
          </a:xfrm>
          <a:prstGeom prst="rect">
            <a:avLst/>
          </a:prstGeom>
        </p:spPr>
        <p:txBody>
          <a:bodyPr vert="horz" wrap="square" lIns="0" tIns="12700" rIns="0" bIns="0" rtlCol="0">
            <a:spAutoFit/>
          </a:bodyPr>
          <a:lstStyle/>
          <a:p>
            <a:pPr algn="ctr">
              <a:lnSpc>
                <a:spcPct val="100000"/>
              </a:lnSpc>
              <a:spcBef>
                <a:spcPts val="100"/>
              </a:spcBef>
            </a:pPr>
            <a:r>
              <a:rPr sz="1300" b="1" spc="-50" dirty="0">
                <a:solidFill>
                  <a:srgbClr val="005A6C"/>
                </a:solidFill>
                <a:latin typeface="Arial"/>
                <a:cs typeface="Arial"/>
              </a:rPr>
              <a:t>2</a:t>
            </a:r>
            <a:endParaRPr sz="850" b="1">
              <a:latin typeface="Yu Gothic" panose="020B0400000000000000" pitchFamily="34" charset="-128"/>
              <a:cs typeface="YuGothic Bold"/>
            </a:endParaRPr>
          </a:p>
        </p:txBody>
      </p:sp>
      <p:sp>
        <p:nvSpPr>
          <p:cNvPr id="67" name="object 18">
            <a:extLst>
              <a:ext uri="{FF2B5EF4-FFF2-40B4-BE49-F238E27FC236}">
                <a16:creationId xmlns:a16="http://schemas.microsoft.com/office/drawing/2014/main" id="{4DDF46EA-7ABE-8AF2-FD8E-F296A7A9BB71}"/>
              </a:ext>
            </a:extLst>
          </p:cNvPr>
          <p:cNvSpPr txBox="1"/>
          <p:nvPr userDrawn="1"/>
        </p:nvSpPr>
        <p:spPr>
          <a:xfrm>
            <a:off x="771729" y="4712542"/>
            <a:ext cx="349250" cy="231474"/>
          </a:xfrm>
          <a:prstGeom prst="rect">
            <a:avLst/>
          </a:prstGeom>
        </p:spPr>
        <p:txBody>
          <a:bodyPr vert="horz" wrap="square" lIns="0" tIns="31115" rIns="0" bIns="0" rtlCol="0">
            <a:spAutoFit/>
          </a:bodyPr>
          <a:lstStyle/>
          <a:p>
            <a:pPr algn="ctr">
              <a:lnSpc>
                <a:spcPct val="100000"/>
              </a:lnSpc>
              <a:spcBef>
                <a:spcPts val="245"/>
              </a:spcBef>
            </a:pPr>
            <a:r>
              <a:rPr sz="1300" b="1" spc="-50" dirty="0">
                <a:solidFill>
                  <a:srgbClr val="005A6C"/>
                </a:solidFill>
                <a:latin typeface="Arial"/>
                <a:cs typeface="Arial"/>
              </a:rPr>
              <a:t>3</a:t>
            </a:r>
            <a:endParaRPr sz="1300">
              <a:latin typeface="Arial"/>
              <a:cs typeface="Arial"/>
            </a:endParaRPr>
          </a:p>
        </p:txBody>
      </p:sp>
      <p:sp>
        <p:nvSpPr>
          <p:cNvPr id="68" name="object 19">
            <a:extLst>
              <a:ext uri="{FF2B5EF4-FFF2-40B4-BE49-F238E27FC236}">
                <a16:creationId xmlns:a16="http://schemas.microsoft.com/office/drawing/2014/main" id="{21844D15-11D5-44BE-CFF3-2FADDC668454}"/>
              </a:ext>
            </a:extLst>
          </p:cNvPr>
          <p:cNvSpPr txBox="1"/>
          <p:nvPr userDrawn="1"/>
        </p:nvSpPr>
        <p:spPr>
          <a:xfrm>
            <a:off x="4666419" y="3700665"/>
            <a:ext cx="95411" cy="838200"/>
          </a:xfrm>
          <a:prstGeom prst="rect">
            <a:avLst/>
          </a:prstGeom>
        </p:spPr>
        <p:txBody>
          <a:bodyPr vert="eaVert" wrap="square" lIns="0" tIns="0" rIns="0" bIns="0" rtlCol="0">
            <a:spAutoFit/>
          </a:bodyPr>
          <a:lstStyle/>
          <a:p>
            <a:pPr marL="12700">
              <a:lnSpc>
                <a:spcPct val="70000"/>
              </a:lnSpc>
            </a:pPr>
            <a:r>
              <a:rPr sz="800" b="1" dirty="0">
                <a:solidFill>
                  <a:srgbClr val="005A6C"/>
                </a:solidFill>
                <a:latin typeface="Yu Gothic" panose="020B0400000000000000" pitchFamily="34" charset="-128"/>
                <a:ea typeface="Yu Gothic" panose="020B0400000000000000" pitchFamily="34" charset="-128"/>
                <a:cs typeface="YuGothic Bold"/>
              </a:rPr>
              <a:t>日常生活への適応</a:t>
            </a:r>
            <a:endParaRPr sz="800" b="1">
              <a:latin typeface="Yu Gothic" panose="020B0400000000000000" pitchFamily="34" charset="-128"/>
              <a:ea typeface="Yu Gothic" panose="020B0400000000000000" pitchFamily="34" charset="-128"/>
              <a:cs typeface="YuGothic Bold"/>
            </a:endParaRPr>
          </a:p>
        </p:txBody>
      </p:sp>
      <p:sp>
        <p:nvSpPr>
          <p:cNvPr id="69" name="object 20">
            <a:extLst>
              <a:ext uri="{FF2B5EF4-FFF2-40B4-BE49-F238E27FC236}">
                <a16:creationId xmlns:a16="http://schemas.microsoft.com/office/drawing/2014/main" id="{2236D81D-8F1A-9994-2AF5-E735537B98F6}"/>
              </a:ext>
            </a:extLst>
          </p:cNvPr>
          <p:cNvSpPr txBox="1"/>
          <p:nvPr userDrawn="1"/>
        </p:nvSpPr>
        <p:spPr>
          <a:xfrm>
            <a:off x="4953220" y="2934393"/>
            <a:ext cx="383695" cy="566628"/>
          </a:xfrm>
          <a:prstGeom prst="rect">
            <a:avLst/>
          </a:prstGeom>
        </p:spPr>
        <p:txBody>
          <a:bodyPr vert="eaVert" wrap="square" lIns="0" tIns="0" rIns="0" bIns="0" rtlCol="0">
            <a:spAutoFit/>
          </a:bodyPr>
          <a:lstStyle/>
          <a:p>
            <a:pPr marR="5080" algn="r">
              <a:lnSpc>
                <a:spcPct val="70000"/>
              </a:lnSpc>
            </a:pPr>
            <a:r>
              <a:rPr sz="800" b="1" dirty="0">
                <a:solidFill>
                  <a:srgbClr val="231F20"/>
                </a:solidFill>
                <a:latin typeface="Yu Gothic" panose="020B0400000000000000" pitchFamily="34" charset="-128"/>
                <a:cs typeface="YuGothic Bold"/>
              </a:rPr>
              <a:t>告知</a:t>
            </a:r>
            <a:endParaRPr sz="800" b="1">
              <a:latin typeface="Yu Gothic" panose="020B0400000000000000" pitchFamily="34" charset="-128"/>
              <a:cs typeface="YuGothic Bold"/>
            </a:endParaRPr>
          </a:p>
          <a:p>
            <a:pPr marR="5080" algn="r">
              <a:lnSpc>
                <a:spcPct val="100000"/>
              </a:lnSpc>
              <a:spcBef>
                <a:spcPts val="210"/>
              </a:spcBef>
            </a:pPr>
            <a:r>
              <a:rPr sz="800" b="1" dirty="0">
                <a:solidFill>
                  <a:srgbClr val="231F20"/>
                </a:solidFill>
                <a:latin typeface="Yu Gothic" panose="020B0400000000000000" pitchFamily="34" charset="-128"/>
                <a:cs typeface="YuGothic Bold"/>
              </a:rPr>
              <a:t>検</a:t>
            </a:r>
            <a:r>
              <a:rPr sz="800" b="1" spc="-200" dirty="0">
                <a:solidFill>
                  <a:srgbClr val="231F20"/>
                </a:solidFill>
                <a:latin typeface="Yu Gothic" panose="020B0400000000000000" pitchFamily="34" charset="-128"/>
                <a:cs typeface="YuGothic Bold"/>
              </a:rPr>
              <a:t>査・</a:t>
            </a:r>
            <a:r>
              <a:rPr sz="800" b="1" dirty="0">
                <a:solidFill>
                  <a:srgbClr val="231F20"/>
                </a:solidFill>
                <a:latin typeface="Yu Gothic" panose="020B0400000000000000" pitchFamily="34" charset="-128"/>
                <a:cs typeface="YuGothic Bold"/>
              </a:rPr>
              <a:t>診断</a:t>
            </a:r>
            <a:endParaRPr sz="800" b="1">
              <a:latin typeface="Yu Gothic" panose="020B0400000000000000" pitchFamily="34" charset="-128"/>
              <a:cs typeface="YuGothic Bold"/>
            </a:endParaRPr>
          </a:p>
          <a:p>
            <a:pPr marR="5080" algn="r">
              <a:lnSpc>
                <a:spcPct val="100000"/>
              </a:lnSpc>
              <a:spcBef>
                <a:spcPts val="180"/>
              </a:spcBef>
            </a:pPr>
            <a:r>
              <a:rPr sz="800" b="1" dirty="0">
                <a:solidFill>
                  <a:srgbClr val="231F20"/>
                </a:solidFill>
                <a:latin typeface="Yu Gothic" panose="020B0400000000000000" pitchFamily="34" charset="-128"/>
                <a:cs typeface="YuGothic Bold"/>
              </a:rPr>
              <a:t>受診</a:t>
            </a:r>
            <a:endParaRPr sz="800" b="1">
              <a:latin typeface="Yu Gothic" panose="020B0400000000000000" pitchFamily="34" charset="-128"/>
              <a:cs typeface="YuGothic Bold"/>
            </a:endParaRPr>
          </a:p>
        </p:txBody>
      </p:sp>
      <p:sp>
        <p:nvSpPr>
          <p:cNvPr id="70" name="object 21">
            <a:extLst>
              <a:ext uri="{FF2B5EF4-FFF2-40B4-BE49-F238E27FC236}">
                <a16:creationId xmlns:a16="http://schemas.microsoft.com/office/drawing/2014/main" id="{30180BD1-DA5B-36FD-B011-42FA747FE133}"/>
              </a:ext>
            </a:extLst>
          </p:cNvPr>
          <p:cNvSpPr txBox="1"/>
          <p:nvPr userDrawn="1"/>
        </p:nvSpPr>
        <p:spPr>
          <a:xfrm>
            <a:off x="4970009" y="4255706"/>
            <a:ext cx="228600" cy="635000"/>
          </a:xfrm>
          <a:prstGeom prst="rect">
            <a:avLst/>
          </a:prstGeom>
        </p:spPr>
        <p:txBody>
          <a:bodyPr vert="horz" wrap="square" lIns="0" tIns="12700" rIns="0" bIns="0" rtlCol="0">
            <a:spAutoFit/>
          </a:bodyPr>
          <a:lstStyle/>
          <a:p>
            <a:pPr marL="12700" marR="5080" algn="just">
              <a:lnSpc>
                <a:spcPct val="125000"/>
              </a:lnSpc>
              <a:spcBef>
                <a:spcPts val="100"/>
              </a:spcBef>
            </a:pPr>
            <a:r>
              <a:rPr sz="800" b="1" spc="-25" dirty="0">
                <a:solidFill>
                  <a:srgbClr val="231F20"/>
                </a:solidFill>
                <a:latin typeface="Yu Gothic" panose="020B0400000000000000" pitchFamily="34" charset="-128"/>
                <a:cs typeface="YuGothic Bold"/>
              </a:rPr>
              <a:t>衝撃否認絶望怒り</a:t>
            </a:r>
            <a:endParaRPr sz="800" b="1" dirty="0">
              <a:latin typeface="Yu Gothic" panose="020B0400000000000000" pitchFamily="34" charset="-128"/>
              <a:cs typeface="YuGothic Bold"/>
            </a:endParaRPr>
          </a:p>
        </p:txBody>
      </p:sp>
      <p:sp>
        <p:nvSpPr>
          <p:cNvPr id="71" name="object 22">
            <a:extLst>
              <a:ext uri="{FF2B5EF4-FFF2-40B4-BE49-F238E27FC236}">
                <a16:creationId xmlns:a16="http://schemas.microsoft.com/office/drawing/2014/main" id="{D8CBDF96-71B6-C228-3FBE-290CBBFD95F6}"/>
              </a:ext>
            </a:extLst>
          </p:cNvPr>
          <p:cNvSpPr txBox="1"/>
          <p:nvPr userDrawn="1"/>
        </p:nvSpPr>
        <p:spPr>
          <a:xfrm>
            <a:off x="5838892" y="3365589"/>
            <a:ext cx="939800" cy="135935"/>
          </a:xfrm>
          <a:prstGeom prst="rect">
            <a:avLst/>
          </a:prstGeom>
        </p:spPr>
        <p:txBody>
          <a:bodyPr vert="horz" wrap="square" lIns="0" tIns="12700" rIns="0" bIns="0" rtlCol="0">
            <a:spAutoFit/>
          </a:bodyPr>
          <a:lstStyle/>
          <a:p>
            <a:pPr marL="12700">
              <a:lnSpc>
                <a:spcPct val="100000"/>
              </a:lnSpc>
              <a:spcBef>
                <a:spcPts val="100"/>
              </a:spcBef>
            </a:pPr>
            <a:r>
              <a:rPr sz="800" b="1" spc="-10" dirty="0">
                <a:solidFill>
                  <a:srgbClr val="FFFFFF"/>
                </a:solidFill>
                <a:latin typeface="Yu Gothic" panose="020B0400000000000000" pitchFamily="34" charset="-128"/>
                <a:ea typeface="Yu Gothic" panose="020B0400000000000000" pitchFamily="34" charset="-128"/>
                <a:cs typeface="YuGothic Bold"/>
              </a:rPr>
              <a:t>日常生活に影響なし</a:t>
            </a:r>
            <a:endParaRPr sz="800" b="1">
              <a:latin typeface="Yu Gothic" panose="020B0400000000000000" pitchFamily="34" charset="-128"/>
              <a:ea typeface="Yu Gothic" panose="020B0400000000000000" pitchFamily="34" charset="-128"/>
              <a:cs typeface="YuGothic Bold"/>
            </a:endParaRPr>
          </a:p>
        </p:txBody>
      </p:sp>
      <p:sp>
        <p:nvSpPr>
          <p:cNvPr id="72" name="object 23">
            <a:extLst>
              <a:ext uri="{FF2B5EF4-FFF2-40B4-BE49-F238E27FC236}">
                <a16:creationId xmlns:a16="http://schemas.microsoft.com/office/drawing/2014/main" id="{4942915B-5EC3-A365-8FE0-F9FC41365E63}"/>
              </a:ext>
            </a:extLst>
          </p:cNvPr>
          <p:cNvSpPr txBox="1"/>
          <p:nvPr userDrawn="1"/>
        </p:nvSpPr>
        <p:spPr>
          <a:xfrm>
            <a:off x="5431679" y="4255706"/>
            <a:ext cx="991235" cy="623248"/>
          </a:xfrm>
          <a:prstGeom prst="rect">
            <a:avLst/>
          </a:prstGeom>
        </p:spPr>
        <p:txBody>
          <a:bodyPr vert="horz" wrap="square" lIns="0" tIns="12700" rIns="0" bIns="0" rtlCol="0">
            <a:spAutoFit/>
          </a:bodyPr>
          <a:lstStyle/>
          <a:p>
            <a:pPr marL="266700" marR="208279">
              <a:lnSpc>
                <a:spcPct val="125000"/>
              </a:lnSpc>
              <a:spcBef>
                <a:spcPts val="100"/>
              </a:spcBef>
            </a:pPr>
            <a:r>
              <a:rPr sz="800" b="1" spc="-10" dirty="0">
                <a:solidFill>
                  <a:srgbClr val="231F20"/>
                </a:solidFill>
                <a:latin typeface="Yu Gothic" panose="020B0400000000000000" pitchFamily="34" charset="-128"/>
                <a:cs typeface="YuGothic Bold"/>
              </a:rPr>
              <a:t>集中力低下</a:t>
            </a:r>
            <a:r>
              <a:rPr sz="800" b="1" spc="-15" dirty="0">
                <a:solidFill>
                  <a:srgbClr val="231F20"/>
                </a:solidFill>
                <a:latin typeface="Yu Gothic" panose="020B0400000000000000" pitchFamily="34" charset="-128"/>
                <a:cs typeface="YuGothic Bold"/>
              </a:rPr>
              <a:t>食欲低下</a:t>
            </a:r>
            <a:r>
              <a:rPr sz="800" b="1" spc="500" dirty="0">
                <a:solidFill>
                  <a:srgbClr val="231F20"/>
                </a:solidFill>
                <a:latin typeface="Yu Gothic" panose="020B0400000000000000" pitchFamily="34" charset="-128"/>
                <a:cs typeface="YuGothic Bold"/>
              </a:rPr>
              <a:t> </a:t>
            </a:r>
            <a:r>
              <a:rPr sz="800" b="1" spc="-25" dirty="0">
                <a:solidFill>
                  <a:srgbClr val="231F20"/>
                </a:solidFill>
                <a:latin typeface="Yu Gothic" panose="020B0400000000000000" pitchFamily="34" charset="-128"/>
                <a:cs typeface="YuGothic Bold"/>
              </a:rPr>
              <a:t>不安</a:t>
            </a:r>
            <a:endParaRPr sz="800" b="1">
              <a:latin typeface="Yu Gothic" panose="020B0400000000000000" pitchFamily="34" charset="-128"/>
              <a:cs typeface="YuGothic Bold"/>
            </a:endParaRPr>
          </a:p>
          <a:p>
            <a:pPr marL="266700">
              <a:lnSpc>
                <a:spcPct val="100000"/>
              </a:lnSpc>
              <a:spcBef>
                <a:spcPts val="240"/>
              </a:spcBef>
            </a:pPr>
            <a:r>
              <a:rPr sz="800" b="1" spc="-114" dirty="0">
                <a:solidFill>
                  <a:srgbClr val="231F20"/>
                </a:solidFill>
                <a:latin typeface="Yu Gothic" panose="020B0400000000000000" pitchFamily="34" charset="-128"/>
                <a:cs typeface="YuGothic Bold"/>
              </a:rPr>
              <a:t>悲嘆・落胆・うつ</a:t>
            </a:r>
            <a:endParaRPr sz="800" b="1">
              <a:latin typeface="Yu Gothic" panose="020B0400000000000000" pitchFamily="34" charset="-128"/>
              <a:cs typeface="YuGothic Bold"/>
            </a:endParaRPr>
          </a:p>
        </p:txBody>
      </p:sp>
      <p:sp>
        <p:nvSpPr>
          <p:cNvPr id="73" name="object 24">
            <a:extLst>
              <a:ext uri="{FF2B5EF4-FFF2-40B4-BE49-F238E27FC236}">
                <a16:creationId xmlns:a16="http://schemas.microsoft.com/office/drawing/2014/main" id="{98CE337F-51F2-EF39-AF44-63784A573963}"/>
              </a:ext>
            </a:extLst>
          </p:cNvPr>
          <p:cNvSpPr txBox="1"/>
          <p:nvPr userDrawn="1"/>
        </p:nvSpPr>
        <p:spPr>
          <a:xfrm>
            <a:off x="608258" y="2025511"/>
            <a:ext cx="5737677" cy="359522"/>
          </a:xfrm>
          <a:prstGeom prst="rect">
            <a:avLst/>
          </a:prstGeom>
        </p:spPr>
        <p:txBody>
          <a:bodyPr vert="horz" wrap="square" lIns="0" tIns="12700" rIns="0" bIns="0" rtlCol="0">
            <a:spAutoFit/>
          </a:bodyPr>
          <a:lstStyle/>
          <a:p>
            <a:pPr marL="12700" marR="5080">
              <a:lnSpc>
                <a:spcPts val="1400"/>
              </a:lnSpc>
            </a:pPr>
            <a:r>
              <a:rPr lang="ja-JP" altLang="en-US" sz="920" b="1" dirty="0">
                <a:solidFill>
                  <a:srgbClr val="231F20"/>
                </a:solidFill>
                <a:latin typeface="Yu Gothic" panose="020B0400000000000000" pitchFamily="34" charset="-128"/>
                <a:ea typeface="Yu Gothic" panose="020B0400000000000000" pitchFamily="34" charset="-128"/>
                <a:cs typeface="Yu Gothic Pr6N M"/>
              </a:rPr>
              <a:t>がんにともなう心の変化として、診断から</a:t>
            </a:r>
            <a:r>
              <a:rPr lang="en-US" altLang="ja-JP" sz="920" b="1" dirty="0">
                <a:solidFill>
                  <a:srgbClr val="231F20"/>
                </a:solidFill>
                <a:latin typeface="Yu Gothic" panose="020B0400000000000000" pitchFamily="34" charset="-128"/>
                <a:ea typeface="Yu Gothic" panose="020B0400000000000000" pitchFamily="34" charset="-128"/>
                <a:cs typeface="Yu Gothic Pr6N M"/>
              </a:rPr>
              <a:t>2</a:t>
            </a:r>
            <a:r>
              <a:rPr lang="ja-JP" altLang="en-US" sz="920" b="1" dirty="0">
                <a:solidFill>
                  <a:srgbClr val="231F20"/>
                </a:solidFill>
                <a:latin typeface="Yu Gothic" panose="020B0400000000000000" pitchFamily="34" charset="-128"/>
                <a:ea typeface="Yu Gothic" panose="020B0400000000000000" pitchFamily="34" charset="-128"/>
                <a:cs typeface="Yu Gothic Pr6N M"/>
              </a:rPr>
              <a:t>週間の間に</a:t>
            </a:r>
            <a:r>
              <a:rPr lang="en-US" altLang="ja-JP" sz="920" b="1" dirty="0">
                <a:solidFill>
                  <a:srgbClr val="231F20"/>
                </a:solidFill>
                <a:latin typeface="Yu Gothic" panose="020B0400000000000000" pitchFamily="34" charset="-128"/>
                <a:ea typeface="Yu Gothic" panose="020B0400000000000000" pitchFamily="34" charset="-128"/>
                <a:cs typeface="Yu Gothic Pr6N M"/>
              </a:rPr>
              <a:t>①</a:t>
            </a:r>
            <a:r>
              <a:rPr lang="ja-JP" altLang="en-US" sz="920" b="1" dirty="0">
                <a:solidFill>
                  <a:srgbClr val="231F20"/>
                </a:solidFill>
                <a:latin typeface="Yu Gothic" panose="020B0400000000000000" pitchFamily="34" charset="-128"/>
                <a:ea typeface="Yu Gothic" panose="020B0400000000000000" pitchFamily="34" charset="-128"/>
                <a:cs typeface="Yu Gothic Pr6N M"/>
              </a:rPr>
              <a:t>ショック・混乱期、</a:t>
            </a:r>
            <a:r>
              <a:rPr lang="en-US" altLang="ja-JP" sz="920" b="1" dirty="0">
                <a:solidFill>
                  <a:srgbClr val="231F20"/>
                </a:solidFill>
                <a:latin typeface="Yu Gothic" panose="020B0400000000000000" pitchFamily="34" charset="-128"/>
                <a:ea typeface="Yu Gothic" panose="020B0400000000000000" pitchFamily="34" charset="-128"/>
                <a:cs typeface="Yu Gothic Pr6N M"/>
              </a:rPr>
              <a:t>②</a:t>
            </a:r>
            <a:r>
              <a:rPr lang="ja-JP" altLang="en-US" sz="920" b="1" dirty="0">
                <a:solidFill>
                  <a:srgbClr val="231F20"/>
                </a:solidFill>
                <a:latin typeface="Yu Gothic" panose="020B0400000000000000" pitchFamily="34" charset="-128"/>
                <a:ea typeface="Yu Gothic" panose="020B0400000000000000" pitchFamily="34" charset="-128"/>
                <a:cs typeface="Yu Gothic Pr6N M"/>
              </a:rPr>
              <a:t>不安・落ち込み期、</a:t>
            </a:r>
            <a:r>
              <a:rPr lang="en-US" altLang="ja-JP" sz="920" b="1" dirty="0">
                <a:solidFill>
                  <a:srgbClr val="231F20"/>
                </a:solidFill>
                <a:latin typeface="Yu Gothic" panose="020B0400000000000000" pitchFamily="34" charset="-128"/>
                <a:ea typeface="Yu Gothic" panose="020B0400000000000000" pitchFamily="34" charset="-128"/>
                <a:cs typeface="Yu Gothic Pr6N M"/>
              </a:rPr>
              <a:t>③</a:t>
            </a:r>
            <a:r>
              <a:rPr lang="ja-JP" altLang="en-US" sz="920" b="1" dirty="0">
                <a:solidFill>
                  <a:srgbClr val="231F20"/>
                </a:solidFill>
                <a:latin typeface="Yu Gothic" panose="020B0400000000000000" pitchFamily="34" charset="-128"/>
                <a:ea typeface="Yu Gothic" panose="020B0400000000000000" pitchFamily="34" charset="-128"/>
                <a:cs typeface="Yu Gothic Pr6N M"/>
              </a:rPr>
              <a:t>適応期という経過をたどると言われています。</a:t>
            </a:r>
          </a:p>
        </p:txBody>
      </p:sp>
      <p:sp>
        <p:nvSpPr>
          <p:cNvPr id="74" name="object 14">
            <a:extLst>
              <a:ext uri="{FF2B5EF4-FFF2-40B4-BE49-F238E27FC236}">
                <a16:creationId xmlns:a16="http://schemas.microsoft.com/office/drawing/2014/main" id="{BFEEB912-BF58-0AB9-D060-5AD32688596E}"/>
              </a:ext>
            </a:extLst>
          </p:cNvPr>
          <p:cNvSpPr txBox="1"/>
          <p:nvPr userDrawn="1"/>
        </p:nvSpPr>
        <p:spPr>
          <a:xfrm>
            <a:off x="603873" y="3802693"/>
            <a:ext cx="643447" cy="274434"/>
          </a:xfrm>
          <a:prstGeom prst="rect">
            <a:avLst/>
          </a:prstGeom>
        </p:spPr>
        <p:txBody>
          <a:bodyPr vert="horz" wrap="square" lIns="0" tIns="0" rIns="0" bIns="0" rtlCol="0">
            <a:spAutoFit/>
          </a:bodyPr>
          <a:lstStyle/>
          <a:p>
            <a:pPr marL="38100" algn="ctr">
              <a:spcBef>
                <a:spcPts val="100"/>
              </a:spcBef>
            </a:pPr>
            <a:r>
              <a:rPr lang="ja-JP" altLang="en-US" sz="850" b="1" dirty="0">
                <a:solidFill>
                  <a:srgbClr val="005A6C"/>
                </a:solidFill>
                <a:latin typeface="Yu Gothic" panose="020B0400000000000000" pitchFamily="34" charset="-128"/>
                <a:ea typeface="Yu Gothic" panose="020B0400000000000000" pitchFamily="34" charset="-128"/>
                <a:cs typeface="YuGothic Bold"/>
              </a:rPr>
              <a:t>不安・</a:t>
            </a:r>
            <a:endParaRPr lang="en-US" altLang="ja-JP" sz="850" b="1" dirty="0">
              <a:solidFill>
                <a:srgbClr val="005A6C"/>
              </a:solidFill>
              <a:latin typeface="Yu Gothic" panose="020B0400000000000000" pitchFamily="34" charset="-128"/>
              <a:ea typeface="Yu Gothic" panose="020B0400000000000000" pitchFamily="34" charset="-128"/>
              <a:cs typeface="YuGothic Bold"/>
            </a:endParaRPr>
          </a:p>
          <a:p>
            <a:pPr marL="38100" algn="ctr">
              <a:spcBef>
                <a:spcPts val="100"/>
              </a:spcBef>
            </a:pPr>
            <a:r>
              <a:rPr lang="ja-JP" altLang="en-US" sz="850" b="1" dirty="0">
                <a:solidFill>
                  <a:srgbClr val="005A6C"/>
                </a:solidFill>
                <a:latin typeface="Yu Gothic" panose="020B0400000000000000" pitchFamily="34" charset="-128"/>
                <a:ea typeface="Yu Gothic" panose="020B0400000000000000" pitchFamily="34" charset="-128"/>
                <a:cs typeface="YuGothic Bold"/>
              </a:rPr>
              <a:t>落ち込み期</a:t>
            </a:r>
            <a:endParaRPr sz="850" b="1">
              <a:latin typeface="Yu Gothic" panose="020B0400000000000000" pitchFamily="34" charset="-128"/>
              <a:ea typeface="Yu Gothic" panose="020B0400000000000000" pitchFamily="34" charset="-128"/>
              <a:cs typeface="YuGothic Bold"/>
            </a:endParaRPr>
          </a:p>
        </p:txBody>
      </p:sp>
      <p:sp>
        <p:nvSpPr>
          <p:cNvPr id="75" name="object 14">
            <a:extLst>
              <a:ext uri="{FF2B5EF4-FFF2-40B4-BE49-F238E27FC236}">
                <a16:creationId xmlns:a16="http://schemas.microsoft.com/office/drawing/2014/main" id="{39FC57B5-439B-8608-E16F-5E3675E68127}"/>
              </a:ext>
            </a:extLst>
          </p:cNvPr>
          <p:cNvSpPr txBox="1"/>
          <p:nvPr userDrawn="1"/>
        </p:nvSpPr>
        <p:spPr>
          <a:xfrm>
            <a:off x="603873" y="4992915"/>
            <a:ext cx="643447" cy="88101"/>
          </a:xfrm>
          <a:prstGeom prst="rect">
            <a:avLst/>
          </a:prstGeom>
        </p:spPr>
        <p:txBody>
          <a:bodyPr vert="horz" wrap="square" lIns="0" tIns="0" rIns="0" bIns="0" rtlCol="0">
            <a:spAutoFit/>
          </a:bodyPr>
          <a:lstStyle/>
          <a:p>
            <a:pPr marL="38100" algn="ctr">
              <a:lnSpc>
                <a:spcPts val="600"/>
              </a:lnSpc>
              <a:spcBef>
                <a:spcPts val="100"/>
              </a:spcBef>
            </a:pPr>
            <a:r>
              <a:rPr lang="ja-JP" altLang="en-US" sz="850" b="1" dirty="0">
                <a:solidFill>
                  <a:srgbClr val="005A6C"/>
                </a:solidFill>
                <a:latin typeface="Yu Gothic" panose="020B0400000000000000" pitchFamily="34" charset="-128"/>
                <a:ea typeface="Yu Gothic" panose="020B0400000000000000" pitchFamily="34" charset="-128"/>
                <a:cs typeface="YuGothic Bold"/>
              </a:rPr>
              <a:t>適応期</a:t>
            </a:r>
            <a:endParaRPr sz="850" b="1">
              <a:latin typeface="Yu Gothic" panose="020B0400000000000000" pitchFamily="34" charset="-128"/>
              <a:ea typeface="Yu Gothic" panose="020B0400000000000000" pitchFamily="34" charset="-128"/>
              <a:cs typeface="YuGothic Bold"/>
            </a:endParaRPr>
          </a:p>
        </p:txBody>
      </p:sp>
      <p:sp>
        <p:nvSpPr>
          <p:cNvPr id="76" name="object 23">
            <a:extLst>
              <a:ext uri="{FF2B5EF4-FFF2-40B4-BE49-F238E27FC236}">
                <a16:creationId xmlns:a16="http://schemas.microsoft.com/office/drawing/2014/main" id="{A1B020B9-56E0-6E2B-32B1-C44CE4FA8A6B}"/>
              </a:ext>
            </a:extLst>
          </p:cNvPr>
          <p:cNvSpPr txBox="1"/>
          <p:nvPr userDrawn="1"/>
        </p:nvSpPr>
        <p:spPr>
          <a:xfrm>
            <a:off x="5423366" y="4990639"/>
            <a:ext cx="991235" cy="135935"/>
          </a:xfrm>
          <a:prstGeom prst="rect">
            <a:avLst/>
          </a:prstGeom>
        </p:spPr>
        <p:txBody>
          <a:bodyPr vert="horz" wrap="square" lIns="0" tIns="12700" rIns="0" bIns="0" rtlCol="0">
            <a:spAutoFit/>
          </a:bodyPr>
          <a:lstStyle/>
          <a:p>
            <a:pPr marL="12700">
              <a:lnSpc>
                <a:spcPct val="100000"/>
              </a:lnSpc>
              <a:spcBef>
                <a:spcPts val="5"/>
              </a:spcBef>
            </a:pPr>
            <a:r>
              <a:rPr lang="ja-JP" altLang="en-US" sz="800" b="1" spc="-10" dirty="0">
                <a:solidFill>
                  <a:srgbClr val="005A6C"/>
                </a:solidFill>
                <a:latin typeface="Yu Gothic" panose="020B0400000000000000" pitchFamily="34" charset="-128"/>
                <a:cs typeface="YuGothic Bold"/>
              </a:rPr>
              <a:t>がんの臨床経過</a:t>
            </a:r>
            <a:endParaRPr lang="ja-JP" altLang="en-US" sz="800" b="1">
              <a:latin typeface="Yu Gothic" panose="020B0400000000000000" pitchFamily="34" charset="-128"/>
              <a:cs typeface="YuGothic Bold"/>
            </a:endParaRPr>
          </a:p>
        </p:txBody>
      </p:sp>
      <p:sp>
        <p:nvSpPr>
          <p:cNvPr id="77" name="object 3">
            <a:extLst>
              <a:ext uri="{FF2B5EF4-FFF2-40B4-BE49-F238E27FC236}">
                <a16:creationId xmlns:a16="http://schemas.microsoft.com/office/drawing/2014/main" id="{91CDECF3-8A5D-08EF-2D60-F1A53B281BDB}"/>
              </a:ext>
            </a:extLst>
          </p:cNvPr>
          <p:cNvSpPr txBox="1"/>
          <p:nvPr userDrawn="1"/>
        </p:nvSpPr>
        <p:spPr>
          <a:xfrm>
            <a:off x="491300" y="7375225"/>
            <a:ext cx="5279390"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spc="-5" dirty="0">
                <a:solidFill>
                  <a:srgbClr val="005A6C"/>
                </a:solidFill>
                <a:latin typeface="Yu Gothic" panose="020B0400000000000000" pitchFamily="34" charset="-128"/>
                <a:cs typeface="YuGothic Bold"/>
              </a:rPr>
              <a:t>がんかもしれないと言われたら・・・</a:t>
            </a:r>
          </a:p>
        </p:txBody>
      </p:sp>
      <p:sp>
        <p:nvSpPr>
          <p:cNvPr id="78" name="bg object 17">
            <a:extLst>
              <a:ext uri="{FF2B5EF4-FFF2-40B4-BE49-F238E27FC236}">
                <a16:creationId xmlns:a16="http://schemas.microsoft.com/office/drawing/2014/main" id="{B3680581-FCC8-9906-FBC2-8136ACA93FA8}"/>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sp>
        <p:nvSpPr>
          <p:cNvPr id="84" name="テキスト ボックス 83">
            <a:extLst>
              <a:ext uri="{FF2B5EF4-FFF2-40B4-BE49-F238E27FC236}">
                <a16:creationId xmlns:a16="http://schemas.microsoft.com/office/drawing/2014/main" id="{35B5A664-2B57-0D53-EE0D-85F918D16181}"/>
              </a:ext>
            </a:extLst>
          </p:cNvPr>
          <p:cNvSpPr txBox="1"/>
          <p:nvPr userDrawn="1"/>
        </p:nvSpPr>
        <p:spPr>
          <a:xfrm>
            <a:off x="1545018" y="4458487"/>
            <a:ext cx="2806265" cy="1280731"/>
          </a:xfrm>
          <a:prstGeom prst="rect">
            <a:avLst/>
          </a:prstGeom>
          <a:noFill/>
        </p:spPr>
        <p:txBody>
          <a:bodyPr wrap="square" lIns="0" tIns="0" rIns="0" bIns="0" rtlCol="0">
            <a:spAutoFit/>
          </a:bodyPr>
          <a:lstStyle/>
          <a:p>
            <a:pPr marL="72000" indent="-72000" algn="just">
              <a:lnSpc>
                <a:spcPts val="1400"/>
              </a:lnSpc>
            </a:pPr>
            <a:r>
              <a:rPr kumimoji="1" lang="ja-JP" altLang="en-US" sz="920" dirty="0">
                <a:solidFill>
                  <a:schemeClr val="tx1"/>
                </a:solidFill>
                <a:latin typeface="Yu Gothic" panose="020B0400000000000000" pitchFamily="34" charset="-128"/>
                <a:ea typeface="Yu Gothic" panose="020B0400000000000000" pitchFamily="34" charset="-128"/>
              </a:rPr>
              <a:t>「つらいけれど、治療を受けていこう」</a:t>
            </a:r>
          </a:p>
          <a:p>
            <a:pPr marL="72000" indent="-72000" algn="just">
              <a:lnSpc>
                <a:spcPts val="1400"/>
              </a:lnSpc>
            </a:pPr>
            <a:r>
              <a:rPr kumimoji="1" lang="ja-JP" altLang="en-US" sz="920" dirty="0">
                <a:solidFill>
                  <a:schemeClr val="tx1"/>
                </a:solidFill>
                <a:latin typeface="Yu Gothic" panose="020B0400000000000000" pitchFamily="34" charset="-128"/>
                <a:ea typeface="Yu Gothic" panose="020B0400000000000000" pitchFamily="34" charset="-128"/>
              </a:rPr>
              <a:t>「これからすべきことを考えよう」と前向きに考えられるようになる</a:t>
            </a:r>
          </a:p>
          <a:p>
            <a:pPr marL="72000" indent="-72000" algn="just">
              <a:lnSpc>
                <a:spcPts val="1400"/>
              </a:lnSpc>
            </a:pPr>
            <a:r>
              <a:rPr kumimoji="1" lang="en-US" altLang="ja-JP" sz="920" dirty="0">
                <a:solidFill>
                  <a:schemeClr val="tx1"/>
                </a:solidFill>
                <a:latin typeface="Yu Gothic" panose="020B0400000000000000" pitchFamily="34" charset="-128"/>
                <a:ea typeface="Yu Gothic" panose="020B0400000000000000" pitchFamily="34" charset="-128"/>
              </a:rPr>
              <a:t>  </a:t>
            </a:r>
            <a:r>
              <a:rPr kumimoji="1" lang="ja-JP" altLang="en-US" sz="920" dirty="0">
                <a:solidFill>
                  <a:schemeClr val="tx1"/>
                </a:solidFill>
                <a:latin typeface="Yu Gothic" panose="020B0400000000000000" pitchFamily="34" charset="-128"/>
                <a:ea typeface="Yu Gothic" panose="020B0400000000000000" pitchFamily="34" charset="-128"/>
              </a:rPr>
              <a:t>情報収集や、仕事の整理、家庭での役割変更など、現実に目を向け、つらいながらも前向きに困難を乗り越えて、適応できるようになる</a:t>
            </a:r>
          </a:p>
          <a:p>
            <a:pPr marL="72000" indent="-72000" algn="just">
              <a:lnSpc>
                <a:spcPts val="1400"/>
              </a:lnSpc>
            </a:pPr>
            <a:endParaRPr kumimoji="1" lang="ja-JP" altLang="en-US" sz="920" dirty="0">
              <a:solidFill>
                <a:schemeClr val="tx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763966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3A54F70-EF4A-25D4-AD94-0D9152825424}"/>
              </a:ext>
            </a:extLst>
          </p:cNvPr>
          <p:cNvSpPr/>
          <p:nvPr userDrawn="1"/>
        </p:nvSpPr>
        <p:spPr>
          <a:xfrm>
            <a:off x="1" y="12"/>
            <a:ext cx="7560246" cy="288290"/>
          </a:xfrm>
          <a:custGeom>
            <a:avLst/>
            <a:gdLst/>
            <a:ahLst/>
            <a:cxnLst/>
            <a:rect l="l" t="t" r="r" b="b"/>
            <a:pathLst>
              <a:path w="3550284" h="288290">
                <a:moveTo>
                  <a:pt x="0" y="287997"/>
                </a:moveTo>
                <a:lnTo>
                  <a:pt x="3550030" y="287997"/>
                </a:lnTo>
                <a:lnTo>
                  <a:pt x="3550030" y="0"/>
                </a:lnTo>
                <a:lnTo>
                  <a:pt x="0" y="0"/>
                </a:lnTo>
                <a:lnTo>
                  <a:pt x="0" y="287997"/>
                </a:lnTo>
                <a:close/>
              </a:path>
            </a:pathLst>
          </a:custGeom>
          <a:solidFill>
            <a:srgbClr val="FFFFFF"/>
          </a:solidFill>
        </p:spPr>
        <p:txBody>
          <a:bodyPr wrap="square" lIns="0" tIns="0" rIns="0" bIns="0" rtlCol="0"/>
          <a:lstStyle/>
          <a:p>
            <a:endParaRPr/>
          </a:p>
        </p:txBody>
      </p:sp>
      <p:sp>
        <p:nvSpPr>
          <p:cNvPr id="6" name="bg object 17">
            <a:extLst>
              <a:ext uri="{FF2B5EF4-FFF2-40B4-BE49-F238E27FC236}">
                <a16:creationId xmlns:a16="http://schemas.microsoft.com/office/drawing/2014/main" id="{D5258C83-F4E8-9F09-D9B0-10EA43DCBDAC}"/>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27044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4_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3A54F70-EF4A-25D4-AD94-0D9152825424}"/>
              </a:ext>
            </a:extLst>
          </p:cNvPr>
          <p:cNvSpPr/>
          <p:nvPr userDrawn="1"/>
        </p:nvSpPr>
        <p:spPr>
          <a:xfrm>
            <a:off x="1" y="12"/>
            <a:ext cx="7560246" cy="288290"/>
          </a:xfrm>
          <a:custGeom>
            <a:avLst/>
            <a:gdLst/>
            <a:ahLst/>
            <a:cxnLst/>
            <a:rect l="l" t="t" r="r" b="b"/>
            <a:pathLst>
              <a:path w="3550284" h="288290">
                <a:moveTo>
                  <a:pt x="0" y="287997"/>
                </a:moveTo>
                <a:lnTo>
                  <a:pt x="3550030" y="287997"/>
                </a:lnTo>
                <a:lnTo>
                  <a:pt x="3550030" y="0"/>
                </a:lnTo>
                <a:lnTo>
                  <a:pt x="0" y="0"/>
                </a:lnTo>
                <a:lnTo>
                  <a:pt x="0" y="287997"/>
                </a:lnTo>
                <a:close/>
              </a:path>
            </a:pathLst>
          </a:custGeom>
          <a:solidFill>
            <a:srgbClr val="FFFFFF"/>
          </a:solidFill>
        </p:spPr>
        <p:txBody>
          <a:bodyPr wrap="square" lIns="0" tIns="0" rIns="0" bIns="0" rtlCol="0"/>
          <a:lstStyle/>
          <a:p>
            <a:endParaRPr/>
          </a:p>
        </p:txBody>
      </p:sp>
      <p:sp>
        <p:nvSpPr>
          <p:cNvPr id="6" name="bg object 17">
            <a:extLst>
              <a:ext uri="{FF2B5EF4-FFF2-40B4-BE49-F238E27FC236}">
                <a16:creationId xmlns:a16="http://schemas.microsoft.com/office/drawing/2014/main" id="{D5258C83-F4E8-9F09-D9B0-10EA43DCBDAC}"/>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grpSp>
        <p:nvGrpSpPr>
          <p:cNvPr id="2" name="object 2">
            <a:extLst>
              <a:ext uri="{FF2B5EF4-FFF2-40B4-BE49-F238E27FC236}">
                <a16:creationId xmlns:a16="http://schemas.microsoft.com/office/drawing/2014/main" id="{FDE5EB02-C451-335A-DB1A-9DE85A8A4835}"/>
              </a:ext>
            </a:extLst>
          </p:cNvPr>
          <p:cNvGrpSpPr/>
          <p:nvPr userDrawn="1"/>
        </p:nvGrpSpPr>
        <p:grpSpPr>
          <a:xfrm>
            <a:off x="3499421" y="0"/>
            <a:ext cx="4060825" cy="3171825"/>
            <a:chOff x="3499421" y="0"/>
            <a:chExt cx="4060825" cy="3171825"/>
          </a:xfrm>
        </p:grpSpPr>
        <p:sp>
          <p:nvSpPr>
            <p:cNvPr id="3" name="object 3">
              <a:extLst>
                <a:ext uri="{FF2B5EF4-FFF2-40B4-BE49-F238E27FC236}">
                  <a16:creationId xmlns:a16="http://schemas.microsoft.com/office/drawing/2014/main" id="{8A4BB081-C2B8-1193-1F63-B149F2FA5383}"/>
                </a:ext>
              </a:extLst>
            </p:cNvPr>
            <p:cNvSpPr/>
            <p:nvPr/>
          </p:nvSpPr>
          <p:spPr>
            <a:xfrm>
              <a:off x="4780020" y="0"/>
              <a:ext cx="2780030" cy="3171825"/>
            </a:xfrm>
            <a:custGeom>
              <a:avLst/>
              <a:gdLst/>
              <a:ahLst/>
              <a:cxnLst/>
              <a:rect l="l" t="t" r="r" b="b"/>
              <a:pathLst>
                <a:path w="2780029" h="3171825">
                  <a:moveTo>
                    <a:pt x="2337492" y="0"/>
                  </a:moveTo>
                  <a:lnTo>
                    <a:pt x="979005" y="0"/>
                  </a:lnTo>
                  <a:lnTo>
                    <a:pt x="940599" y="17821"/>
                  </a:lnTo>
                  <a:lnTo>
                    <a:pt x="900192" y="37933"/>
                  </a:lnTo>
                  <a:lnTo>
                    <a:pt x="860418" y="59103"/>
                  </a:lnTo>
                  <a:lnTo>
                    <a:pt x="821296" y="81312"/>
                  </a:lnTo>
                  <a:lnTo>
                    <a:pt x="782845" y="104542"/>
                  </a:lnTo>
                  <a:lnTo>
                    <a:pt x="745083" y="128774"/>
                  </a:lnTo>
                  <a:lnTo>
                    <a:pt x="708028" y="153990"/>
                  </a:lnTo>
                  <a:lnTo>
                    <a:pt x="671699" y="180171"/>
                  </a:lnTo>
                  <a:lnTo>
                    <a:pt x="636114" y="207300"/>
                  </a:lnTo>
                  <a:lnTo>
                    <a:pt x="601292" y="235357"/>
                  </a:lnTo>
                  <a:lnTo>
                    <a:pt x="567251" y="264324"/>
                  </a:lnTo>
                  <a:lnTo>
                    <a:pt x="534010" y="294183"/>
                  </a:lnTo>
                  <a:lnTo>
                    <a:pt x="501586" y="324916"/>
                  </a:lnTo>
                  <a:lnTo>
                    <a:pt x="469999" y="356503"/>
                  </a:lnTo>
                  <a:lnTo>
                    <a:pt x="439267" y="388926"/>
                  </a:lnTo>
                  <a:lnTo>
                    <a:pt x="409408" y="422168"/>
                  </a:lnTo>
                  <a:lnTo>
                    <a:pt x="380441" y="456209"/>
                  </a:lnTo>
                  <a:lnTo>
                    <a:pt x="352385" y="491031"/>
                  </a:lnTo>
                  <a:lnTo>
                    <a:pt x="325256" y="526616"/>
                  </a:lnTo>
                  <a:lnTo>
                    <a:pt x="299075" y="562945"/>
                  </a:lnTo>
                  <a:lnTo>
                    <a:pt x="273859" y="600000"/>
                  </a:lnTo>
                  <a:lnTo>
                    <a:pt x="249627" y="637762"/>
                  </a:lnTo>
                  <a:lnTo>
                    <a:pt x="226398" y="676213"/>
                  </a:lnTo>
                  <a:lnTo>
                    <a:pt x="204189" y="715335"/>
                  </a:lnTo>
                  <a:lnTo>
                    <a:pt x="183019" y="755109"/>
                  </a:lnTo>
                  <a:lnTo>
                    <a:pt x="162907" y="795516"/>
                  </a:lnTo>
                  <a:lnTo>
                    <a:pt x="143872" y="836539"/>
                  </a:lnTo>
                  <a:lnTo>
                    <a:pt x="125930" y="878158"/>
                  </a:lnTo>
                  <a:lnTo>
                    <a:pt x="109102" y="920356"/>
                  </a:lnTo>
                  <a:lnTo>
                    <a:pt x="93405" y="963113"/>
                  </a:lnTo>
                  <a:lnTo>
                    <a:pt x="78858" y="1006412"/>
                  </a:lnTo>
                  <a:lnTo>
                    <a:pt x="65479" y="1050234"/>
                  </a:lnTo>
                  <a:lnTo>
                    <a:pt x="53287" y="1094561"/>
                  </a:lnTo>
                  <a:lnTo>
                    <a:pt x="42300" y="1139373"/>
                  </a:lnTo>
                  <a:lnTo>
                    <a:pt x="32536" y="1184654"/>
                  </a:lnTo>
                  <a:lnTo>
                    <a:pt x="24015" y="1230383"/>
                  </a:lnTo>
                  <a:lnTo>
                    <a:pt x="16753" y="1276544"/>
                  </a:lnTo>
                  <a:lnTo>
                    <a:pt x="10771" y="1323116"/>
                  </a:lnTo>
                  <a:lnTo>
                    <a:pt x="6086" y="1370083"/>
                  </a:lnTo>
                  <a:lnTo>
                    <a:pt x="2717" y="1417425"/>
                  </a:lnTo>
                  <a:lnTo>
                    <a:pt x="682" y="1465125"/>
                  </a:lnTo>
                  <a:lnTo>
                    <a:pt x="0" y="1513163"/>
                  </a:lnTo>
                  <a:lnTo>
                    <a:pt x="682" y="1561201"/>
                  </a:lnTo>
                  <a:lnTo>
                    <a:pt x="2717" y="1608900"/>
                  </a:lnTo>
                  <a:lnTo>
                    <a:pt x="6086" y="1656242"/>
                  </a:lnTo>
                  <a:lnTo>
                    <a:pt x="10771" y="1703209"/>
                  </a:lnTo>
                  <a:lnTo>
                    <a:pt x="16753" y="1749782"/>
                  </a:lnTo>
                  <a:lnTo>
                    <a:pt x="24015" y="1795942"/>
                  </a:lnTo>
                  <a:lnTo>
                    <a:pt x="32536" y="1841672"/>
                  </a:lnTo>
                  <a:lnTo>
                    <a:pt x="42300" y="1886952"/>
                  </a:lnTo>
                  <a:lnTo>
                    <a:pt x="53287" y="1931765"/>
                  </a:lnTo>
                  <a:lnTo>
                    <a:pt x="65479" y="1976091"/>
                  </a:lnTo>
                  <a:lnTo>
                    <a:pt x="78858" y="2019913"/>
                  </a:lnTo>
                  <a:lnTo>
                    <a:pt x="93405" y="2063212"/>
                  </a:lnTo>
                  <a:lnTo>
                    <a:pt x="109102" y="2105970"/>
                  </a:lnTo>
                  <a:lnTo>
                    <a:pt x="125930" y="2148167"/>
                  </a:lnTo>
                  <a:lnTo>
                    <a:pt x="143872" y="2189787"/>
                  </a:lnTo>
                  <a:lnTo>
                    <a:pt x="162907" y="2230809"/>
                  </a:lnTo>
                  <a:lnTo>
                    <a:pt x="183019" y="2271217"/>
                  </a:lnTo>
                  <a:lnTo>
                    <a:pt x="204189" y="2310990"/>
                  </a:lnTo>
                  <a:lnTo>
                    <a:pt x="226398" y="2350112"/>
                  </a:lnTo>
                  <a:lnTo>
                    <a:pt x="249627" y="2388563"/>
                  </a:lnTo>
                  <a:lnTo>
                    <a:pt x="273859" y="2426326"/>
                  </a:lnTo>
                  <a:lnTo>
                    <a:pt x="299075" y="2463380"/>
                  </a:lnTo>
                  <a:lnTo>
                    <a:pt x="325256" y="2499710"/>
                  </a:lnTo>
                  <a:lnTo>
                    <a:pt x="352385" y="2535294"/>
                  </a:lnTo>
                  <a:lnTo>
                    <a:pt x="380441" y="2570117"/>
                  </a:lnTo>
                  <a:lnTo>
                    <a:pt x="409408" y="2604158"/>
                  </a:lnTo>
                  <a:lnTo>
                    <a:pt x="439267" y="2637399"/>
                  </a:lnTo>
                  <a:lnTo>
                    <a:pt x="469999" y="2669823"/>
                  </a:lnTo>
                  <a:lnTo>
                    <a:pt x="501586" y="2701410"/>
                  </a:lnTo>
                  <a:lnTo>
                    <a:pt x="534010" y="2732142"/>
                  </a:lnTo>
                  <a:lnTo>
                    <a:pt x="567251" y="2762001"/>
                  </a:lnTo>
                  <a:lnTo>
                    <a:pt x="601292" y="2790968"/>
                  </a:lnTo>
                  <a:lnTo>
                    <a:pt x="636114" y="2819026"/>
                  </a:lnTo>
                  <a:lnTo>
                    <a:pt x="671699" y="2846154"/>
                  </a:lnTo>
                  <a:lnTo>
                    <a:pt x="708028" y="2872336"/>
                  </a:lnTo>
                  <a:lnTo>
                    <a:pt x="745083" y="2897552"/>
                  </a:lnTo>
                  <a:lnTo>
                    <a:pt x="782845" y="2921784"/>
                  </a:lnTo>
                  <a:lnTo>
                    <a:pt x="821296" y="2945013"/>
                  </a:lnTo>
                  <a:lnTo>
                    <a:pt x="860418" y="2967222"/>
                  </a:lnTo>
                  <a:lnTo>
                    <a:pt x="900192" y="2988392"/>
                  </a:lnTo>
                  <a:lnTo>
                    <a:pt x="940599" y="3008504"/>
                  </a:lnTo>
                  <a:lnTo>
                    <a:pt x="981622" y="3027540"/>
                  </a:lnTo>
                  <a:lnTo>
                    <a:pt x="1023241" y="3045482"/>
                  </a:lnTo>
                  <a:lnTo>
                    <a:pt x="1065439" y="3062311"/>
                  </a:lnTo>
                  <a:lnTo>
                    <a:pt x="1108197" y="3078008"/>
                  </a:lnTo>
                  <a:lnTo>
                    <a:pt x="1151496" y="3092555"/>
                  </a:lnTo>
                  <a:lnTo>
                    <a:pt x="1195318" y="3105934"/>
                  </a:lnTo>
                  <a:lnTo>
                    <a:pt x="1239645" y="3118126"/>
                  </a:lnTo>
                  <a:lnTo>
                    <a:pt x="1284458" y="3129114"/>
                  </a:lnTo>
                  <a:lnTo>
                    <a:pt x="1329738" y="3138877"/>
                  </a:lnTo>
                  <a:lnTo>
                    <a:pt x="1375468" y="3147399"/>
                  </a:lnTo>
                  <a:lnTo>
                    <a:pt x="1421629" y="3154660"/>
                  </a:lnTo>
                  <a:lnTo>
                    <a:pt x="1468202" y="3160643"/>
                  </a:lnTo>
                  <a:lnTo>
                    <a:pt x="1515170" y="3165328"/>
                  </a:lnTo>
                  <a:lnTo>
                    <a:pt x="1562513" y="3168697"/>
                  </a:lnTo>
                  <a:lnTo>
                    <a:pt x="1610213" y="3170732"/>
                  </a:lnTo>
                  <a:lnTo>
                    <a:pt x="1658251" y="3171414"/>
                  </a:lnTo>
                  <a:lnTo>
                    <a:pt x="1706289" y="3170732"/>
                  </a:lnTo>
                  <a:lnTo>
                    <a:pt x="1753989" y="3168697"/>
                  </a:lnTo>
                  <a:lnTo>
                    <a:pt x="1801331" y="3165328"/>
                  </a:lnTo>
                  <a:lnTo>
                    <a:pt x="1848298" y="3160643"/>
                  </a:lnTo>
                  <a:lnTo>
                    <a:pt x="1894870" y="3154660"/>
                  </a:lnTo>
                  <a:lnTo>
                    <a:pt x="1941031" y="3147399"/>
                  </a:lnTo>
                  <a:lnTo>
                    <a:pt x="1986760" y="3138877"/>
                  </a:lnTo>
                  <a:lnTo>
                    <a:pt x="2032041" y="3129114"/>
                  </a:lnTo>
                  <a:lnTo>
                    <a:pt x="2076853" y="3118126"/>
                  </a:lnTo>
                  <a:lnTo>
                    <a:pt x="2121180" y="3105934"/>
                  </a:lnTo>
                  <a:lnTo>
                    <a:pt x="2165002" y="3092555"/>
                  </a:lnTo>
                  <a:lnTo>
                    <a:pt x="2208301" y="3078008"/>
                  </a:lnTo>
                  <a:lnTo>
                    <a:pt x="2251058" y="3062311"/>
                  </a:lnTo>
                  <a:lnTo>
                    <a:pt x="2293256" y="3045482"/>
                  </a:lnTo>
                  <a:lnTo>
                    <a:pt x="2334875" y="3027540"/>
                  </a:lnTo>
                  <a:lnTo>
                    <a:pt x="2375898" y="3008504"/>
                  </a:lnTo>
                  <a:lnTo>
                    <a:pt x="2416305" y="2988392"/>
                  </a:lnTo>
                  <a:lnTo>
                    <a:pt x="2456079" y="2967222"/>
                  </a:lnTo>
                  <a:lnTo>
                    <a:pt x="2495200" y="2945013"/>
                  </a:lnTo>
                  <a:lnTo>
                    <a:pt x="2533652" y="2921784"/>
                  </a:lnTo>
                  <a:lnTo>
                    <a:pt x="2571414" y="2897552"/>
                  </a:lnTo>
                  <a:lnTo>
                    <a:pt x="2608469" y="2872336"/>
                  </a:lnTo>
                  <a:lnTo>
                    <a:pt x="2644798" y="2846154"/>
                  </a:lnTo>
                  <a:lnTo>
                    <a:pt x="2680383" y="2819026"/>
                  </a:lnTo>
                  <a:lnTo>
                    <a:pt x="2715205" y="2790968"/>
                  </a:lnTo>
                  <a:lnTo>
                    <a:pt x="2749246" y="2762001"/>
                  </a:lnTo>
                  <a:lnTo>
                    <a:pt x="2779985" y="2734390"/>
                  </a:lnTo>
                  <a:lnTo>
                    <a:pt x="2779985" y="291935"/>
                  </a:lnTo>
                  <a:lnTo>
                    <a:pt x="2749246" y="264324"/>
                  </a:lnTo>
                  <a:lnTo>
                    <a:pt x="2715205" y="235357"/>
                  </a:lnTo>
                  <a:lnTo>
                    <a:pt x="2680383" y="207300"/>
                  </a:lnTo>
                  <a:lnTo>
                    <a:pt x="2644798" y="180171"/>
                  </a:lnTo>
                  <a:lnTo>
                    <a:pt x="2608469" y="153990"/>
                  </a:lnTo>
                  <a:lnTo>
                    <a:pt x="2571414" y="128774"/>
                  </a:lnTo>
                  <a:lnTo>
                    <a:pt x="2533652" y="104542"/>
                  </a:lnTo>
                  <a:lnTo>
                    <a:pt x="2495200" y="81312"/>
                  </a:lnTo>
                  <a:lnTo>
                    <a:pt x="2456079" y="59103"/>
                  </a:lnTo>
                  <a:lnTo>
                    <a:pt x="2416305" y="37933"/>
                  </a:lnTo>
                  <a:lnTo>
                    <a:pt x="2375898" y="17821"/>
                  </a:lnTo>
                  <a:lnTo>
                    <a:pt x="2337492" y="0"/>
                  </a:lnTo>
                  <a:close/>
                </a:path>
              </a:pathLst>
            </a:custGeom>
            <a:solidFill>
              <a:srgbClr val="FFDAA2"/>
            </a:solidFill>
          </p:spPr>
          <p:txBody>
            <a:bodyPr wrap="square" lIns="0" tIns="0" rIns="0" bIns="0" rtlCol="0"/>
            <a:lstStyle/>
            <a:p>
              <a:endParaRPr/>
            </a:p>
          </p:txBody>
        </p:sp>
        <p:sp>
          <p:nvSpPr>
            <p:cNvPr id="4" name="object 4">
              <a:extLst>
                <a:ext uri="{FF2B5EF4-FFF2-40B4-BE49-F238E27FC236}">
                  <a16:creationId xmlns:a16="http://schemas.microsoft.com/office/drawing/2014/main" id="{20961590-95D2-D492-A8F1-56E9F1C89147}"/>
                </a:ext>
              </a:extLst>
            </p:cNvPr>
            <p:cNvSpPr/>
            <p:nvPr/>
          </p:nvSpPr>
          <p:spPr>
            <a:xfrm>
              <a:off x="3499421" y="0"/>
              <a:ext cx="4060825" cy="288290"/>
            </a:xfrm>
            <a:custGeom>
              <a:avLst/>
              <a:gdLst/>
              <a:ahLst/>
              <a:cxnLst/>
              <a:rect l="l" t="t" r="r" b="b"/>
              <a:pathLst>
                <a:path w="4060825" h="288290">
                  <a:moveTo>
                    <a:pt x="0" y="287997"/>
                  </a:moveTo>
                  <a:lnTo>
                    <a:pt x="4060583" y="287997"/>
                  </a:lnTo>
                  <a:lnTo>
                    <a:pt x="4060583" y="0"/>
                  </a:lnTo>
                  <a:lnTo>
                    <a:pt x="0" y="0"/>
                  </a:lnTo>
                  <a:lnTo>
                    <a:pt x="0" y="287997"/>
                  </a:lnTo>
                  <a:close/>
                </a:path>
              </a:pathLst>
            </a:custGeom>
            <a:solidFill>
              <a:srgbClr val="FFFFFF"/>
            </a:solidFill>
          </p:spPr>
          <p:txBody>
            <a:bodyPr wrap="square" lIns="0" tIns="0" rIns="0" bIns="0" rtlCol="0"/>
            <a:lstStyle/>
            <a:p>
              <a:endParaRPr/>
            </a:p>
          </p:txBody>
        </p:sp>
      </p:grpSp>
      <p:sp>
        <p:nvSpPr>
          <p:cNvPr id="7" name="1 つの角を丸めた四角形 6">
            <a:extLst>
              <a:ext uri="{FF2B5EF4-FFF2-40B4-BE49-F238E27FC236}">
                <a16:creationId xmlns:a16="http://schemas.microsoft.com/office/drawing/2014/main" id="{F430F8E2-5DFB-88D6-904A-8FA74342AEC3}"/>
              </a:ext>
            </a:extLst>
          </p:cNvPr>
          <p:cNvSpPr/>
          <p:nvPr userDrawn="1"/>
        </p:nvSpPr>
        <p:spPr>
          <a:xfrm rot="5400000">
            <a:off x="1036934" y="-1298721"/>
            <a:ext cx="1262818" cy="3576178"/>
          </a:xfrm>
          <a:prstGeom prst="round1Rect">
            <a:avLst/>
          </a:prstGeom>
          <a:solidFill>
            <a:srgbClr val="D7E47E"/>
          </a:solidFill>
          <a:ln w="25400">
            <a:solidFill>
              <a:srgbClr val="005971"/>
            </a:solidFill>
          </a:ln>
        </p:spPr>
        <p:txBody>
          <a:bodyPr wrap="square" lIns="0" tIns="0" rIns="0" bIns="0" rtlCol="0"/>
          <a:lstStyle/>
          <a:p>
            <a:endParaRPr lang="ja-JP" altLang="en-US"/>
          </a:p>
        </p:txBody>
      </p:sp>
      <p:pic>
        <p:nvPicPr>
          <p:cNvPr id="8" name="object 5">
            <a:extLst>
              <a:ext uri="{FF2B5EF4-FFF2-40B4-BE49-F238E27FC236}">
                <a16:creationId xmlns:a16="http://schemas.microsoft.com/office/drawing/2014/main" id="{8CA0F9E3-3688-829D-9919-7A18A5BC29F4}"/>
              </a:ext>
            </a:extLst>
          </p:cNvPr>
          <p:cNvPicPr/>
          <p:nvPr userDrawn="1"/>
        </p:nvPicPr>
        <p:blipFill>
          <a:blip r:embed="rId2" cstate="print"/>
          <a:stretch>
            <a:fillRect/>
          </a:stretch>
        </p:blipFill>
        <p:spPr>
          <a:xfrm>
            <a:off x="2315853" y="3751684"/>
            <a:ext cx="76098" cy="76098"/>
          </a:xfrm>
          <a:prstGeom prst="rect">
            <a:avLst/>
          </a:prstGeom>
        </p:spPr>
      </p:pic>
      <p:pic>
        <p:nvPicPr>
          <p:cNvPr id="9" name="object 6">
            <a:extLst>
              <a:ext uri="{FF2B5EF4-FFF2-40B4-BE49-F238E27FC236}">
                <a16:creationId xmlns:a16="http://schemas.microsoft.com/office/drawing/2014/main" id="{05EF8BA8-A9C4-C741-974C-9C50C9A6663A}"/>
              </a:ext>
            </a:extLst>
          </p:cNvPr>
          <p:cNvPicPr/>
          <p:nvPr userDrawn="1"/>
        </p:nvPicPr>
        <p:blipFill>
          <a:blip r:embed="rId2" cstate="print"/>
          <a:stretch>
            <a:fillRect/>
          </a:stretch>
        </p:blipFill>
        <p:spPr>
          <a:xfrm>
            <a:off x="2315853" y="4557389"/>
            <a:ext cx="76098" cy="76098"/>
          </a:xfrm>
          <a:prstGeom prst="rect">
            <a:avLst/>
          </a:prstGeom>
        </p:spPr>
      </p:pic>
      <p:pic>
        <p:nvPicPr>
          <p:cNvPr id="10" name="object 7">
            <a:extLst>
              <a:ext uri="{FF2B5EF4-FFF2-40B4-BE49-F238E27FC236}">
                <a16:creationId xmlns:a16="http://schemas.microsoft.com/office/drawing/2014/main" id="{A1775AF2-B429-93B8-2617-9666CF7B1CA5}"/>
              </a:ext>
            </a:extLst>
          </p:cNvPr>
          <p:cNvPicPr/>
          <p:nvPr userDrawn="1"/>
        </p:nvPicPr>
        <p:blipFill>
          <a:blip r:embed="rId2" cstate="print"/>
          <a:stretch>
            <a:fillRect/>
          </a:stretch>
        </p:blipFill>
        <p:spPr>
          <a:xfrm>
            <a:off x="2315853" y="5513993"/>
            <a:ext cx="76098" cy="76098"/>
          </a:xfrm>
          <a:prstGeom prst="rect">
            <a:avLst/>
          </a:prstGeom>
        </p:spPr>
      </p:pic>
      <p:pic>
        <p:nvPicPr>
          <p:cNvPr id="11" name="object 8">
            <a:extLst>
              <a:ext uri="{FF2B5EF4-FFF2-40B4-BE49-F238E27FC236}">
                <a16:creationId xmlns:a16="http://schemas.microsoft.com/office/drawing/2014/main" id="{957EB08B-CFE4-6889-03F0-268837F33D93}"/>
              </a:ext>
            </a:extLst>
          </p:cNvPr>
          <p:cNvPicPr/>
          <p:nvPr userDrawn="1"/>
        </p:nvPicPr>
        <p:blipFill>
          <a:blip r:embed="rId2" cstate="print"/>
          <a:stretch>
            <a:fillRect/>
          </a:stretch>
        </p:blipFill>
        <p:spPr>
          <a:xfrm>
            <a:off x="2315853" y="5926454"/>
            <a:ext cx="76098" cy="76098"/>
          </a:xfrm>
          <a:prstGeom prst="rect">
            <a:avLst/>
          </a:prstGeom>
        </p:spPr>
      </p:pic>
      <p:pic>
        <p:nvPicPr>
          <p:cNvPr id="12" name="object 9">
            <a:extLst>
              <a:ext uri="{FF2B5EF4-FFF2-40B4-BE49-F238E27FC236}">
                <a16:creationId xmlns:a16="http://schemas.microsoft.com/office/drawing/2014/main" id="{C6DFE6F6-F8EA-80DD-4657-F41ABB9BE159}"/>
              </a:ext>
            </a:extLst>
          </p:cNvPr>
          <p:cNvPicPr/>
          <p:nvPr userDrawn="1"/>
        </p:nvPicPr>
        <p:blipFill>
          <a:blip r:embed="rId2" cstate="print"/>
          <a:stretch>
            <a:fillRect/>
          </a:stretch>
        </p:blipFill>
        <p:spPr>
          <a:xfrm>
            <a:off x="2315853" y="6532568"/>
            <a:ext cx="76098" cy="76098"/>
          </a:xfrm>
          <a:prstGeom prst="rect">
            <a:avLst/>
          </a:prstGeom>
        </p:spPr>
      </p:pic>
      <p:pic>
        <p:nvPicPr>
          <p:cNvPr id="13" name="object 10">
            <a:extLst>
              <a:ext uri="{FF2B5EF4-FFF2-40B4-BE49-F238E27FC236}">
                <a16:creationId xmlns:a16="http://schemas.microsoft.com/office/drawing/2014/main" id="{2D43808C-D1D3-AB3E-CACB-721C3D12BA7A}"/>
              </a:ext>
            </a:extLst>
          </p:cNvPr>
          <p:cNvPicPr/>
          <p:nvPr userDrawn="1"/>
        </p:nvPicPr>
        <p:blipFill>
          <a:blip r:embed="rId2" cstate="print"/>
          <a:stretch>
            <a:fillRect/>
          </a:stretch>
        </p:blipFill>
        <p:spPr>
          <a:xfrm>
            <a:off x="2315853" y="7105144"/>
            <a:ext cx="76098" cy="76098"/>
          </a:xfrm>
          <a:prstGeom prst="rect">
            <a:avLst/>
          </a:prstGeom>
        </p:spPr>
      </p:pic>
      <p:pic>
        <p:nvPicPr>
          <p:cNvPr id="14" name="object 11">
            <a:extLst>
              <a:ext uri="{FF2B5EF4-FFF2-40B4-BE49-F238E27FC236}">
                <a16:creationId xmlns:a16="http://schemas.microsoft.com/office/drawing/2014/main" id="{01174C43-EB95-1C7D-111A-D9E84BFACA05}"/>
              </a:ext>
            </a:extLst>
          </p:cNvPr>
          <p:cNvPicPr/>
          <p:nvPr userDrawn="1"/>
        </p:nvPicPr>
        <p:blipFill>
          <a:blip r:embed="rId2" cstate="print"/>
          <a:stretch>
            <a:fillRect/>
          </a:stretch>
        </p:blipFill>
        <p:spPr>
          <a:xfrm>
            <a:off x="2315853" y="8067129"/>
            <a:ext cx="76098" cy="76098"/>
          </a:xfrm>
          <a:prstGeom prst="rect">
            <a:avLst/>
          </a:prstGeom>
        </p:spPr>
      </p:pic>
      <p:pic>
        <p:nvPicPr>
          <p:cNvPr id="15" name="object 12">
            <a:extLst>
              <a:ext uri="{FF2B5EF4-FFF2-40B4-BE49-F238E27FC236}">
                <a16:creationId xmlns:a16="http://schemas.microsoft.com/office/drawing/2014/main" id="{AEABCF25-4A4E-2F89-4092-684CCD25010D}"/>
              </a:ext>
            </a:extLst>
          </p:cNvPr>
          <p:cNvPicPr/>
          <p:nvPr userDrawn="1"/>
        </p:nvPicPr>
        <p:blipFill>
          <a:blip r:embed="rId2" cstate="print"/>
          <a:stretch>
            <a:fillRect/>
          </a:stretch>
        </p:blipFill>
        <p:spPr>
          <a:xfrm>
            <a:off x="2315853" y="8639557"/>
            <a:ext cx="76098" cy="76098"/>
          </a:xfrm>
          <a:prstGeom prst="rect">
            <a:avLst/>
          </a:prstGeom>
        </p:spPr>
      </p:pic>
      <p:sp>
        <p:nvSpPr>
          <p:cNvPr id="16" name="object 19">
            <a:extLst>
              <a:ext uri="{FF2B5EF4-FFF2-40B4-BE49-F238E27FC236}">
                <a16:creationId xmlns:a16="http://schemas.microsoft.com/office/drawing/2014/main" id="{FCD2E8F2-7E01-DF97-B71E-8CAFEA7D9676}"/>
              </a:ext>
            </a:extLst>
          </p:cNvPr>
          <p:cNvSpPr/>
          <p:nvPr userDrawn="1"/>
        </p:nvSpPr>
        <p:spPr>
          <a:xfrm>
            <a:off x="503999" y="3605568"/>
            <a:ext cx="1610551" cy="1385570"/>
          </a:xfrm>
          <a:prstGeom prst="roundRect">
            <a:avLst>
              <a:gd name="adj" fmla="val 4788"/>
            </a:avLst>
          </a:prstGeom>
          <a:solidFill>
            <a:srgbClr val="005971"/>
          </a:solidFill>
          <a:ln w="17640">
            <a:solidFill>
              <a:srgbClr val="005971"/>
            </a:solidFill>
          </a:ln>
        </p:spPr>
        <p:txBody>
          <a:bodyPr wrap="square" lIns="0" tIns="0" rIns="0" bIns="0" rtlCol="0"/>
          <a:lstStyle/>
          <a:p>
            <a:endParaRPr/>
          </a:p>
        </p:txBody>
      </p:sp>
      <p:sp>
        <p:nvSpPr>
          <p:cNvPr id="17" name="object 22">
            <a:extLst>
              <a:ext uri="{FF2B5EF4-FFF2-40B4-BE49-F238E27FC236}">
                <a16:creationId xmlns:a16="http://schemas.microsoft.com/office/drawing/2014/main" id="{FE99D84D-DEFB-C6D9-2F9B-82343BE7F1F6}"/>
              </a:ext>
            </a:extLst>
          </p:cNvPr>
          <p:cNvSpPr/>
          <p:nvPr userDrawn="1"/>
        </p:nvSpPr>
        <p:spPr>
          <a:xfrm>
            <a:off x="503999" y="5296662"/>
            <a:ext cx="1610551" cy="928369"/>
          </a:xfrm>
          <a:prstGeom prst="roundRect">
            <a:avLst>
              <a:gd name="adj" fmla="val 4848"/>
            </a:avLst>
          </a:prstGeom>
          <a:solidFill>
            <a:srgbClr val="005971"/>
          </a:solidFill>
          <a:ln w="17640">
            <a:solidFill>
              <a:srgbClr val="005971"/>
            </a:solidFill>
          </a:ln>
        </p:spPr>
        <p:txBody>
          <a:bodyPr wrap="square" lIns="0" tIns="0" rIns="0" bIns="0" rtlCol="0"/>
          <a:lstStyle/>
          <a:p>
            <a:endParaRPr/>
          </a:p>
        </p:txBody>
      </p:sp>
      <p:sp>
        <p:nvSpPr>
          <p:cNvPr id="18" name="object 25">
            <a:extLst>
              <a:ext uri="{FF2B5EF4-FFF2-40B4-BE49-F238E27FC236}">
                <a16:creationId xmlns:a16="http://schemas.microsoft.com/office/drawing/2014/main" id="{F568325B-5045-FB33-135C-4EE8CC57D684}"/>
              </a:ext>
            </a:extLst>
          </p:cNvPr>
          <p:cNvSpPr/>
          <p:nvPr userDrawn="1"/>
        </p:nvSpPr>
        <p:spPr>
          <a:xfrm>
            <a:off x="503999" y="6501752"/>
            <a:ext cx="1610551" cy="1167765"/>
          </a:xfrm>
          <a:prstGeom prst="roundRect">
            <a:avLst>
              <a:gd name="adj" fmla="val 4921"/>
            </a:avLst>
          </a:prstGeom>
          <a:solidFill>
            <a:srgbClr val="005971"/>
          </a:solidFill>
          <a:ln w="17640">
            <a:solidFill>
              <a:srgbClr val="005971"/>
            </a:solidFill>
          </a:ln>
        </p:spPr>
        <p:txBody>
          <a:bodyPr wrap="square" lIns="0" tIns="0" rIns="0" bIns="0" rtlCol="0"/>
          <a:lstStyle/>
          <a:p>
            <a:endParaRPr/>
          </a:p>
        </p:txBody>
      </p:sp>
      <p:sp>
        <p:nvSpPr>
          <p:cNvPr id="19" name="object 28">
            <a:extLst>
              <a:ext uri="{FF2B5EF4-FFF2-40B4-BE49-F238E27FC236}">
                <a16:creationId xmlns:a16="http://schemas.microsoft.com/office/drawing/2014/main" id="{77A57EB6-37DE-CB41-8D11-D0735FD8ED04}"/>
              </a:ext>
            </a:extLst>
          </p:cNvPr>
          <p:cNvSpPr/>
          <p:nvPr userDrawn="1"/>
        </p:nvSpPr>
        <p:spPr>
          <a:xfrm>
            <a:off x="503999" y="7946389"/>
            <a:ext cx="1610551" cy="1744980"/>
          </a:xfrm>
          <a:prstGeom prst="roundRect">
            <a:avLst>
              <a:gd name="adj" fmla="val 3402"/>
            </a:avLst>
          </a:prstGeom>
          <a:solidFill>
            <a:srgbClr val="005971"/>
          </a:solidFill>
          <a:ln w="17640">
            <a:solidFill>
              <a:srgbClr val="005971"/>
            </a:solidFill>
          </a:ln>
        </p:spPr>
        <p:txBody>
          <a:bodyPr wrap="square" lIns="0" tIns="0" rIns="0" bIns="0" rtlCol="0"/>
          <a:lstStyle/>
          <a:p>
            <a:endParaRPr/>
          </a:p>
        </p:txBody>
      </p:sp>
      <p:sp>
        <p:nvSpPr>
          <p:cNvPr id="20" name="object 29">
            <a:extLst>
              <a:ext uri="{FF2B5EF4-FFF2-40B4-BE49-F238E27FC236}">
                <a16:creationId xmlns:a16="http://schemas.microsoft.com/office/drawing/2014/main" id="{96CFE3E6-5D82-FF8A-801E-F01B21C01ABB}"/>
              </a:ext>
            </a:extLst>
          </p:cNvPr>
          <p:cNvSpPr/>
          <p:nvPr userDrawn="1"/>
        </p:nvSpPr>
        <p:spPr>
          <a:xfrm>
            <a:off x="1177428" y="360922"/>
            <a:ext cx="0" cy="179705"/>
          </a:xfrm>
          <a:custGeom>
            <a:avLst/>
            <a:gdLst/>
            <a:ahLst/>
            <a:cxnLst/>
            <a:rect l="l" t="t" r="r" b="b"/>
            <a:pathLst>
              <a:path h="179704">
                <a:moveTo>
                  <a:pt x="0" y="0"/>
                </a:moveTo>
                <a:lnTo>
                  <a:pt x="0" y="179463"/>
                </a:lnTo>
              </a:path>
            </a:pathLst>
          </a:custGeom>
          <a:ln w="3276">
            <a:solidFill>
              <a:srgbClr val="005A6C"/>
            </a:solidFill>
          </a:ln>
        </p:spPr>
        <p:txBody>
          <a:bodyPr wrap="square" lIns="0" tIns="0" rIns="0" bIns="0" rtlCol="0"/>
          <a:lstStyle/>
          <a:p>
            <a:endParaRPr/>
          </a:p>
        </p:txBody>
      </p:sp>
      <p:sp>
        <p:nvSpPr>
          <p:cNvPr id="21" name="object 11">
            <a:extLst>
              <a:ext uri="{FF2B5EF4-FFF2-40B4-BE49-F238E27FC236}">
                <a16:creationId xmlns:a16="http://schemas.microsoft.com/office/drawing/2014/main" id="{F5E5768D-CAF0-6F52-CED7-9D64C5E3ACDC}"/>
              </a:ext>
            </a:extLst>
          </p:cNvPr>
          <p:cNvSpPr txBox="1"/>
          <p:nvPr userDrawn="1"/>
        </p:nvSpPr>
        <p:spPr>
          <a:xfrm>
            <a:off x="391088" y="342856"/>
            <a:ext cx="657860" cy="196215"/>
          </a:xfrm>
          <a:prstGeom prst="rect">
            <a:avLst/>
          </a:prstGeom>
        </p:spPr>
        <p:txBody>
          <a:bodyPr vert="horz" wrap="square" lIns="0" tIns="15240" rIns="0" bIns="0" rtlCol="0">
            <a:spAutoFit/>
          </a:bodyPr>
          <a:lstStyle/>
          <a:p>
            <a:pPr marL="12700">
              <a:lnSpc>
                <a:spcPct val="100000"/>
              </a:lnSpc>
              <a:spcBef>
                <a:spcPts val="120"/>
              </a:spcBef>
            </a:pPr>
            <a:r>
              <a:rPr sz="1100" b="1" spc="85" dirty="0">
                <a:solidFill>
                  <a:srgbClr val="005A6C"/>
                </a:solidFill>
                <a:latin typeface="Arial"/>
                <a:cs typeface="Arial"/>
              </a:rPr>
              <a:t>Chapter </a:t>
            </a:r>
            <a:endParaRPr sz="1100">
              <a:latin typeface="Arial"/>
              <a:cs typeface="Arial"/>
            </a:endParaRPr>
          </a:p>
        </p:txBody>
      </p:sp>
      <p:sp>
        <p:nvSpPr>
          <p:cNvPr id="22" name="object 12">
            <a:extLst>
              <a:ext uri="{FF2B5EF4-FFF2-40B4-BE49-F238E27FC236}">
                <a16:creationId xmlns:a16="http://schemas.microsoft.com/office/drawing/2014/main" id="{E998832A-D318-3ED2-252B-7435BA1A52F5}"/>
              </a:ext>
            </a:extLst>
          </p:cNvPr>
          <p:cNvSpPr txBox="1"/>
          <p:nvPr userDrawn="1"/>
        </p:nvSpPr>
        <p:spPr>
          <a:xfrm>
            <a:off x="1312515" y="303812"/>
            <a:ext cx="138430" cy="269240"/>
          </a:xfrm>
          <a:prstGeom prst="rect">
            <a:avLst/>
          </a:prstGeom>
        </p:spPr>
        <p:txBody>
          <a:bodyPr vert="horz" wrap="square" lIns="0" tIns="12700" rIns="0" bIns="0" rtlCol="0">
            <a:spAutoFit/>
          </a:bodyPr>
          <a:lstStyle/>
          <a:p>
            <a:pPr marL="12700">
              <a:lnSpc>
                <a:spcPct val="100000"/>
              </a:lnSpc>
              <a:spcBef>
                <a:spcPts val="100"/>
              </a:spcBef>
            </a:pPr>
            <a:r>
              <a:rPr sz="1600" b="1" spc="-50" dirty="0">
                <a:solidFill>
                  <a:srgbClr val="005A6C"/>
                </a:solidFill>
                <a:latin typeface="Arial"/>
                <a:cs typeface="Arial"/>
              </a:rPr>
              <a:t>2</a:t>
            </a:r>
            <a:endParaRPr sz="1600">
              <a:latin typeface="Arial"/>
              <a:cs typeface="Arial"/>
            </a:endParaRPr>
          </a:p>
        </p:txBody>
      </p:sp>
      <p:sp>
        <p:nvSpPr>
          <p:cNvPr id="23" name="object 13">
            <a:extLst>
              <a:ext uri="{FF2B5EF4-FFF2-40B4-BE49-F238E27FC236}">
                <a16:creationId xmlns:a16="http://schemas.microsoft.com/office/drawing/2014/main" id="{EA8231C5-C333-937F-59A8-5DE4C2ECD81A}"/>
              </a:ext>
            </a:extLst>
          </p:cNvPr>
          <p:cNvSpPr txBox="1">
            <a:spLocks/>
          </p:cNvSpPr>
          <p:nvPr userDrawn="1"/>
        </p:nvSpPr>
        <p:spPr>
          <a:xfrm>
            <a:off x="359476" y="612362"/>
            <a:ext cx="2820670" cy="373820"/>
          </a:xfrm>
          <a:prstGeom prst="rect">
            <a:avLst/>
          </a:prstGeom>
        </p:spPr>
        <p:txBody>
          <a:bodyPr vert="horz" wrap="square" lIns="0" tIns="12065" rIns="0" bIns="0" rtlCol="0">
            <a:spAutoFit/>
          </a:bodyPr>
          <a:lstStyle>
            <a:lvl1pPr>
              <a:defRPr sz="2350" b="0" i="0">
                <a:latin typeface="Yu Gothic" panose="020B0400000000000000" pitchFamily="34" charset="-128"/>
                <a:ea typeface="Yu Gothic" panose="020B0400000000000000" pitchFamily="34" charset="-128"/>
                <a:cs typeface="+mj-cs"/>
              </a:defRPr>
            </a:lvl1pPr>
          </a:lstStyle>
          <a:p>
            <a:pPr marL="12700">
              <a:spcBef>
                <a:spcPts val="95"/>
              </a:spcBef>
            </a:pPr>
            <a:r>
              <a:rPr lang="ja-JP" altLang="en-US" b="1" spc="-10" dirty="0">
                <a:solidFill>
                  <a:srgbClr val="005870"/>
                </a:solidFill>
              </a:rPr>
              <a:t>がんと診断されたら</a:t>
            </a:r>
          </a:p>
        </p:txBody>
      </p:sp>
      <p:sp>
        <p:nvSpPr>
          <p:cNvPr id="24" name="object 2">
            <a:extLst>
              <a:ext uri="{FF2B5EF4-FFF2-40B4-BE49-F238E27FC236}">
                <a16:creationId xmlns:a16="http://schemas.microsoft.com/office/drawing/2014/main" id="{46250F38-869D-E748-0F16-C4BE85DCFA77}"/>
              </a:ext>
            </a:extLst>
          </p:cNvPr>
          <p:cNvSpPr txBox="1"/>
          <p:nvPr userDrawn="1"/>
        </p:nvSpPr>
        <p:spPr>
          <a:xfrm>
            <a:off x="2429066" y="3651307"/>
            <a:ext cx="4760298" cy="680123"/>
          </a:xfrm>
          <a:prstGeom prst="rect">
            <a:avLst/>
          </a:prstGeom>
        </p:spPr>
        <p:txBody>
          <a:bodyPr vert="horz" wrap="square" lIns="0" tIns="12700" rIns="0" bIns="0" rtlCol="0">
            <a:spAutoFit/>
          </a:bodyPr>
          <a:lstStyle/>
          <a:p>
            <a:pPr marR="5080" algn="just">
              <a:lnSpc>
                <a:spcPts val="1800"/>
              </a:lnSpc>
            </a:pPr>
            <a:r>
              <a:rPr sz="1000" dirty="0">
                <a:solidFill>
                  <a:srgbClr val="231F20"/>
                </a:solidFill>
                <a:latin typeface="Yu Gothic" panose="020B0400000000000000" pitchFamily="34" charset="-128"/>
                <a:ea typeface="Yu Gothic" panose="020B0400000000000000" pitchFamily="34" charset="-128"/>
                <a:cs typeface="Yu Gothic"/>
              </a:rPr>
              <a:t>治療について主治医と話す際に、仕事内容を伝えましょう。事務職、外回りの多い営業職、工場勤務で細かな作業、接客業で立ち仕事など、働き方を具体的に伝えるとよいでしょう。</a:t>
            </a:r>
            <a:endParaRPr sz="1000" dirty="0">
              <a:latin typeface="Yu Gothic" panose="020B0400000000000000" pitchFamily="34" charset="-128"/>
              <a:ea typeface="Yu Gothic" panose="020B0400000000000000" pitchFamily="34" charset="-128"/>
              <a:cs typeface="Yu Gothic"/>
            </a:endParaRPr>
          </a:p>
        </p:txBody>
      </p:sp>
      <p:sp>
        <p:nvSpPr>
          <p:cNvPr id="25" name="object 3">
            <a:extLst>
              <a:ext uri="{FF2B5EF4-FFF2-40B4-BE49-F238E27FC236}">
                <a16:creationId xmlns:a16="http://schemas.microsoft.com/office/drawing/2014/main" id="{11776536-8F88-3A4B-2F1B-29658D048A2C}"/>
              </a:ext>
            </a:extLst>
          </p:cNvPr>
          <p:cNvSpPr txBox="1"/>
          <p:nvPr userDrawn="1"/>
        </p:nvSpPr>
        <p:spPr>
          <a:xfrm>
            <a:off x="2429065" y="4453604"/>
            <a:ext cx="4762309" cy="449290"/>
          </a:xfrm>
          <a:prstGeom prst="rect">
            <a:avLst/>
          </a:prstGeom>
        </p:spPr>
        <p:txBody>
          <a:bodyPr vert="horz" wrap="square" lIns="0" tIns="12700" rIns="0" bIns="0" rtlCol="0">
            <a:spAutoFit/>
          </a:bodyPr>
          <a:lstStyle/>
          <a:p>
            <a:pPr marR="5080" algn="just">
              <a:lnSpc>
                <a:spcPts val="1800"/>
              </a:lnSpc>
            </a:pPr>
            <a:r>
              <a:rPr sz="1000" spc="-20" dirty="0">
                <a:solidFill>
                  <a:srgbClr val="231F20"/>
                </a:solidFill>
                <a:latin typeface="Yu Gothic" panose="020B0400000000000000" pitchFamily="34" charset="-128"/>
                <a:ea typeface="Yu Gothic" panose="020B0400000000000000" pitchFamily="34" charset="-128"/>
                <a:cs typeface="Yu Gothic"/>
              </a:rPr>
              <a:t>休む場合は期間の確認、復職時期の見込み、治療の影響を聞き、継続してできる仕事と、配慮が必要な仕事を具体的にイメージできるようにしていきましょう。</a:t>
            </a:r>
            <a:endParaRPr sz="1000" spc="-20" dirty="0">
              <a:latin typeface="Yu Gothic" panose="020B0400000000000000" pitchFamily="34" charset="-128"/>
              <a:ea typeface="Yu Gothic" panose="020B0400000000000000" pitchFamily="34" charset="-128"/>
              <a:cs typeface="Yu Gothic"/>
            </a:endParaRPr>
          </a:p>
        </p:txBody>
      </p:sp>
      <p:sp>
        <p:nvSpPr>
          <p:cNvPr id="26" name="object 4">
            <a:extLst>
              <a:ext uri="{FF2B5EF4-FFF2-40B4-BE49-F238E27FC236}">
                <a16:creationId xmlns:a16="http://schemas.microsoft.com/office/drawing/2014/main" id="{D8516652-04F5-6CB1-292B-068515AF7186}"/>
              </a:ext>
            </a:extLst>
          </p:cNvPr>
          <p:cNvSpPr txBox="1"/>
          <p:nvPr userDrawn="1"/>
        </p:nvSpPr>
        <p:spPr>
          <a:xfrm>
            <a:off x="2429066" y="6436259"/>
            <a:ext cx="4760968" cy="455381"/>
          </a:xfrm>
          <a:prstGeom prst="rect">
            <a:avLst/>
          </a:prstGeom>
        </p:spPr>
        <p:txBody>
          <a:bodyPr vert="horz" wrap="square" lIns="0" tIns="12700" rIns="0" bIns="0" rtlCol="0">
            <a:spAutoFit/>
          </a:bodyPr>
          <a:lstStyle/>
          <a:p>
            <a:pPr marR="5080" algn="just">
              <a:lnSpc>
                <a:spcPts val="1800"/>
              </a:lnSpc>
            </a:pPr>
            <a:r>
              <a:rPr sz="1000" spc="20" dirty="0">
                <a:solidFill>
                  <a:srgbClr val="231F20"/>
                </a:solidFill>
                <a:latin typeface="Yu Gothic" panose="020B0400000000000000" pitchFamily="34" charset="-128"/>
                <a:ea typeface="Yu Gothic" panose="020B0400000000000000" pitchFamily="34" charset="-128"/>
                <a:cs typeface="Yu Gothic"/>
              </a:rPr>
              <a:t>業務のことや働き方について、上司と相談しましょう。職場でできることやできないことを整理してみましょう。</a:t>
            </a:r>
            <a:endParaRPr sz="1000" spc="20">
              <a:latin typeface="Yu Gothic" panose="020B0400000000000000" pitchFamily="34" charset="-128"/>
              <a:ea typeface="Yu Gothic" panose="020B0400000000000000" pitchFamily="34" charset="-128"/>
              <a:cs typeface="Yu Gothic"/>
            </a:endParaRPr>
          </a:p>
        </p:txBody>
      </p:sp>
      <p:sp>
        <p:nvSpPr>
          <p:cNvPr id="27" name="object 5">
            <a:extLst>
              <a:ext uri="{FF2B5EF4-FFF2-40B4-BE49-F238E27FC236}">
                <a16:creationId xmlns:a16="http://schemas.microsoft.com/office/drawing/2014/main" id="{ED5B9BFF-73D1-CB4A-EDAD-C0BE5770E865}"/>
              </a:ext>
            </a:extLst>
          </p:cNvPr>
          <p:cNvSpPr txBox="1"/>
          <p:nvPr userDrawn="1"/>
        </p:nvSpPr>
        <p:spPr>
          <a:xfrm>
            <a:off x="2429066" y="7010007"/>
            <a:ext cx="4760298" cy="680123"/>
          </a:xfrm>
          <a:prstGeom prst="rect">
            <a:avLst/>
          </a:prstGeom>
        </p:spPr>
        <p:txBody>
          <a:bodyPr vert="horz" wrap="square" lIns="0" tIns="12700" rIns="0" bIns="0" rtlCol="0">
            <a:spAutoFit/>
          </a:bodyPr>
          <a:lstStyle/>
          <a:p>
            <a:pPr marR="5080" algn="just">
              <a:lnSpc>
                <a:spcPts val="1800"/>
              </a:lnSpc>
            </a:pPr>
            <a:r>
              <a:rPr sz="1000" dirty="0">
                <a:solidFill>
                  <a:srgbClr val="231F20"/>
                </a:solidFill>
                <a:latin typeface="Yu Gothic" panose="020B0400000000000000" pitchFamily="34" charset="-128"/>
                <a:ea typeface="Yu Gothic" panose="020B0400000000000000" pitchFamily="34" charset="-128"/>
                <a:cs typeface="Yu Gothic"/>
              </a:rPr>
              <a:t>必ずしも「病名」を伝える必要はありません。職場で配慮してもらいたいことや、職場</a:t>
            </a:r>
            <a:r>
              <a:rPr sz="1000" spc="20" dirty="0">
                <a:solidFill>
                  <a:srgbClr val="231F20"/>
                </a:solidFill>
                <a:latin typeface="Yu Gothic" panose="020B0400000000000000" pitchFamily="34" charset="-128"/>
                <a:ea typeface="Yu Gothic" panose="020B0400000000000000" pitchFamily="34" charset="-128"/>
                <a:cs typeface="Yu Gothic"/>
              </a:rPr>
              <a:t>の誰に、どのように伝えるのかなど、希望があればきちんと上司に相談</a:t>
            </a:r>
            <a:r>
              <a:rPr lang="ja-JP" altLang="en-US" sz="1000" spc="20" dirty="0">
                <a:solidFill>
                  <a:srgbClr val="231F20"/>
                </a:solidFill>
                <a:latin typeface="Yu Gothic" panose="020B0400000000000000" pitchFamily="34" charset="-128"/>
                <a:ea typeface="Yu Gothic" panose="020B0400000000000000" pitchFamily="34" charset="-128"/>
                <a:cs typeface="Yu Gothic"/>
              </a:rPr>
              <a:t>し</a:t>
            </a:r>
            <a:endParaRPr lang="en-US" altLang="ja-JP" sz="1000" spc="20" dirty="0">
              <a:solidFill>
                <a:srgbClr val="231F20"/>
              </a:solidFill>
              <a:latin typeface="Yu Gothic" panose="020B0400000000000000" pitchFamily="34" charset="-128"/>
              <a:ea typeface="Yu Gothic" panose="020B0400000000000000" pitchFamily="34" charset="-128"/>
              <a:cs typeface="Yu Gothic"/>
            </a:endParaRPr>
          </a:p>
          <a:p>
            <a:pPr marR="5080" algn="just">
              <a:lnSpc>
                <a:spcPts val="1800"/>
              </a:lnSpc>
            </a:pPr>
            <a:r>
              <a:rPr sz="1000" spc="20" dirty="0" err="1">
                <a:solidFill>
                  <a:srgbClr val="231F20"/>
                </a:solidFill>
                <a:latin typeface="Yu Gothic" panose="020B0400000000000000" pitchFamily="34" charset="-128"/>
                <a:ea typeface="Yu Gothic" panose="020B0400000000000000" pitchFamily="34" charset="-128"/>
                <a:cs typeface="Yu Gothic"/>
              </a:rPr>
              <a:t>一緒に検討</a:t>
            </a:r>
            <a:r>
              <a:rPr sz="1000" dirty="0" err="1">
                <a:solidFill>
                  <a:srgbClr val="231F20"/>
                </a:solidFill>
                <a:latin typeface="Yu Gothic" panose="020B0400000000000000" pitchFamily="34" charset="-128"/>
                <a:ea typeface="Yu Gothic" panose="020B0400000000000000" pitchFamily="34" charset="-128"/>
                <a:cs typeface="Yu Gothic"/>
              </a:rPr>
              <a:t>しましょう</a:t>
            </a:r>
            <a:r>
              <a:rPr sz="1000" dirty="0">
                <a:solidFill>
                  <a:srgbClr val="231F20"/>
                </a:solidFill>
                <a:latin typeface="Yu Gothic" panose="020B0400000000000000" pitchFamily="34" charset="-128"/>
                <a:ea typeface="Yu Gothic" panose="020B0400000000000000" pitchFamily="34" charset="-128"/>
                <a:cs typeface="Yu Gothic"/>
              </a:rPr>
              <a:t>。</a:t>
            </a:r>
            <a:endParaRPr sz="1000" dirty="0">
              <a:latin typeface="Yu Gothic" panose="020B0400000000000000" pitchFamily="34" charset="-128"/>
              <a:ea typeface="Yu Gothic" panose="020B0400000000000000" pitchFamily="34" charset="-128"/>
              <a:cs typeface="Yu Gothic"/>
            </a:endParaRPr>
          </a:p>
        </p:txBody>
      </p:sp>
      <p:sp>
        <p:nvSpPr>
          <p:cNvPr id="28" name="object 6">
            <a:extLst>
              <a:ext uri="{FF2B5EF4-FFF2-40B4-BE49-F238E27FC236}">
                <a16:creationId xmlns:a16="http://schemas.microsoft.com/office/drawing/2014/main" id="{12024ED7-DCAE-6D9A-3333-8DDCC4F3AC1F}"/>
              </a:ext>
            </a:extLst>
          </p:cNvPr>
          <p:cNvSpPr txBox="1"/>
          <p:nvPr userDrawn="1"/>
        </p:nvSpPr>
        <p:spPr>
          <a:xfrm>
            <a:off x="2429065" y="8542902"/>
            <a:ext cx="4762309" cy="452881"/>
          </a:xfrm>
          <a:prstGeom prst="rect">
            <a:avLst/>
          </a:prstGeom>
        </p:spPr>
        <p:txBody>
          <a:bodyPr vert="horz" wrap="square" lIns="0" tIns="12700" rIns="0" bIns="0" rtlCol="0">
            <a:spAutoFit/>
          </a:bodyPr>
          <a:lstStyle/>
          <a:p>
            <a:pPr marR="5080" algn="just">
              <a:lnSpc>
                <a:spcPts val="1800"/>
              </a:lnSpc>
            </a:pPr>
            <a:r>
              <a:rPr sz="1000" dirty="0">
                <a:solidFill>
                  <a:srgbClr val="231F20"/>
                </a:solidFill>
                <a:latin typeface="Yu Gothic" panose="020B0400000000000000" pitchFamily="34" charset="-128"/>
                <a:ea typeface="Yu Gothic" panose="020B0400000000000000" pitchFamily="34" charset="-128"/>
                <a:cs typeface="Yu Gothic"/>
              </a:rPr>
              <a:t>上司や周囲の社員に相談しにくいことや、プライバシーに関わることで悩んでいることがあれば、抱え込まず、守秘義務のある産業医に相談してみましょう。</a:t>
            </a:r>
            <a:endParaRPr sz="1000" dirty="0">
              <a:latin typeface="Yu Gothic" panose="020B0400000000000000" pitchFamily="34" charset="-128"/>
              <a:ea typeface="Yu Gothic" panose="020B0400000000000000" pitchFamily="34" charset="-128"/>
              <a:cs typeface="Yu Gothic"/>
            </a:endParaRPr>
          </a:p>
        </p:txBody>
      </p:sp>
      <p:sp>
        <p:nvSpPr>
          <p:cNvPr id="29" name="object 8">
            <a:extLst>
              <a:ext uri="{FF2B5EF4-FFF2-40B4-BE49-F238E27FC236}">
                <a16:creationId xmlns:a16="http://schemas.microsoft.com/office/drawing/2014/main" id="{E5048512-56E8-14DF-C7B4-01C3DA347B93}"/>
              </a:ext>
            </a:extLst>
          </p:cNvPr>
          <p:cNvSpPr txBox="1"/>
          <p:nvPr userDrawn="1"/>
        </p:nvSpPr>
        <p:spPr>
          <a:xfrm>
            <a:off x="2429066" y="7969014"/>
            <a:ext cx="4760968" cy="455381"/>
          </a:xfrm>
          <a:prstGeom prst="rect">
            <a:avLst/>
          </a:prstGeom>
        </p:spPr>
        <p:txBody>
          <a:bodyPr vert="horz" wrap="square" lIns="0" tIns="12700" rIns="0" bIns="0" rtlCol="0">
            <a:spAutoFit/>
          </a:bodyPr>
          <a:lstStyle/>
          <a:p>
            <a:pPr marR="5080" algn="just">
              <a:lnSpc>
                <a:spcPts val="1800"/>
              </a:lnSpc>
            </a:pPr>
            <a:r>
              <a:rPr sz="1000" dirty="0">
                <a:solidFill>
                  <a:srgbClr val="231F20"/>
                </a:solidFill>
                <a:latin typeface="Yu Gothic" panose="020B0400000000000000" pitchFamily="34" charset="-128"/>
                <a:ea typeface="Yu Gothic" panose="020B0400000000000000" pitchFamily="34" charset="-128"/>
                <a:cs typeface="Yu Gothic"/>
              </a:rPr>
              <a:t>主治医や上司に確認したこと、病状のことを産業医に伝え、今後の働き方について相談しましょう。</a:t>
            </a:r>
            <a:endParaRPr sz="1000">
              <a:latin typeface="Yu Gothic" panose="020B0400000000000000" pitchFamily="34" charset="-128"/>
              <a:ea typeface="Yu Gothic" panose="020B0400000000000000" pitchFamily="34" charset="-128"/>
              <a:cs typeface="Yu Gothic"/>
            </a:endParaRPr>
          </a:p>
        </p:txBody>
      </p:sp>
      <p:sp>
        <p:nvSpPr>
          <p:cNvPr id="30" name="object 9">
            <a:extLst>
              <a:ext uri="{FF2B5EF4-FFF2-40B4-BE49-F238E27FC236}">
                <a16:creationId xmlns:a16="http://schemas.microsoft.com/office/drawing/2014/main" id="{D066CC22-A66A-42B0-452F-ABF3E00A2F27}"/>
              </a:ext>
            </a:extLst>
          </p:cNvPr>
          <p:cNvSpPr txBox="1"/>
          <p:nvPr userDrawn="1"/>
        </p:nvSpPr>
        <p:spPr>
          <a:xfrm>
            <a:off x="2429066" y="5419009"/>
            <a:ext cx="4760298" cy="222048"/>
          </a:xfrm>
          <a:prstGeom prst="rect">
            <a:avLst/>
          </a:prstGeom>
        </p:spPr>
        <p:txBody>
          <a:bodyPr vert="horz" wrap="square" lIns="0" tIns="12700" rIns="0" bIns="0" rtlCol="0">
            <a:spAutoFit/>
          </a:bodyPr>
          <a:lstStyle/>
          <a:p>
            <a:pPr marR="5080" algn="just">
              <a:lnSpc>
                <a:spcPts val="1800"/>
              </a:lnSpc>
            </a:pPr>
            <a:r>
              <a:rPr sz="1000" dirty="0">
                <a:solidFill>
                  <a:srgbClr val="231F20"/>
                </a:solidFill>
                <a:latin typeface="Yu Gothic" panose="020B0400000000000000" pitchFamily="34" charset="-128"/>
                <a:ea typeface="Yu Gothic" panose="020B0400000000000000" pitchFamily="34" charset="-128"/>
                <a:cs typeface="Yu Gothic"/>
              </a:rPr>
              <a:t>利用できる会社の休暇・休職制度や、支援制度、就業規則などを確認しましょう。</a:t>
            </a:r>
            <a:endParaRPr sz="1000">
              <a:latin typeface="Yu Gothic" panose="020B0400000000000000" pitchFamily="34" charset="-128"/>
              <a:ea typeface="Yu Gothic" panose="020B0400000000000000" pitchFamily="34" charset="-128"/>
              <a:cs typeface="Yu Gothic"/>
            </a:endParaRPr>
          </a:p>
        </p:txBody>
      </p:sp>
      <p:sp>
        <p:nvSpPr>
          <p:cNvPr id="31" name="object 10">
            <a:extLst>
              <a:ext uri="{FF2B5EF4-FFF2-40B4-BE49-F238E27FC236}">
                <a16:creationId xmlns:a16="http://schemas.microsoft.com/office/drawing/2014/main" id="{55727DD4-9BFD-41F4-0087-3CB328F8C901}"/>
              </a:ext>
            </a:extLst>
          </p:cNvPr>
          <p:cNvSpPr txBox="1"/>
          <p:nvPr userDrawn="1"/>
        </p:nvSpPr>
        <p:spPr>
          <a:xfrm>
            <a:off x="2429066" y="5822182"/>
            <a:ext cx="4767672" cy="222048"/>
          </a:xfrm>
          <a:prstGeom prst="rect">
            <a:avLst/>
          </a:prstGeom>
        </p:spPr>
        <p:txBody>
          <a:bodyPr vert="horz" wrap="square" lIns="0" tIns="12700" rIns="0" bIns="0" rtlCol="0">
            <a:spAutoFit/>
          </a:bodyPr>
          <a:lstStyle/>
          <a:p>
            <a:pPr marR="5080" algn="just">
              <a:lnSpc>
                <a:spcPts val="1800"/>
              </a:lnSpc>
            </a:pPr>
            <a:r>
              <a:rPr sz="1000" dirty="0">
                <a:solidFill>
                  <a:srgbClr val="231F20"/>
                </a:solidFill>
                <a:latin typeface="Yu Gothic" panose="020B0400000000000000" pitchFamily="34" charset="-128"/>
                <a:ea typeface="Yu Gothic" panose="020B0400000000000000" pitchFamily="34" charset="-128"/>
                <a:cs typeface="Yu Gothic"/>
              </a:rPr>
              <a:t>制度や手続きに不明な点があれば、上司や人事労務担当者に相談しましょう。</a:t>
            </a:r>
            <a:endParaRPr sz="1000">
              <a:latin typeface="Yu Gothic" panose="020B0400000000000000" pitchFamily="34" charset="-128"/>
              <a:ea typeface="Yu Gothic" panose="020B0400000000000000" pitchFamily="34" charset="-128"/>
              <a:cs typeface="Yu Gothic"/>
            </a:endParaRPr>
          </a:p>
        </p:txBody>
      </p:sp>
      <p:sp>
        <p:nvSpPr>
          <p:cNvPr id="32" name="object 14">
            <a:extLst>
              <a:ext uri="{FF2B5EF4-FFF2-40B4-BE49-F238E27FC236}">
                <a16:creationId xmlns:a16="http://schemas.microsoft.com/office/drawing/2014/main" id="{3143689E-4278-ECF7-DF0F-A6456653C65E}"/>
              </a:ext>
            </a:extLst>
          </p:cNvPr>
          <p:cNvSpPr txBox="1"/>
          <p:nvPr userDrawn="1"/>
        </p:nvSpPr>
        <p:spPr>
          <a:xfrm>
            <a:off x="726939" y="4051649"/>
            <a:ext cx="1308100" cy="417615"/>
          </a:xfrm>
          <a:prstGeom prst="rect">
            <a:avLst/>
          </a:prstGeom>
        </p:spPr>
        <p:txBody>
          <a:bodyPr vert="horz" wrap="square" lIns="0" tIns="12700" rIns="0" bIns="0" rtlCol="0">
            <a:spAutoFit/>
          </a:bodyPr>
          <a:lstStyle/>
          <a:p>
            <a:pPr marL="154940" marR="5080" indent="-142875">
              <a:lnSpc>
                <a:spcPct val="125000"/>
              </a:lnSpc>
              <a:spcBef>
                <a:spcPts val="100"/>
              </a:spcBef>
            </a:pPr>
            <a:r>
              <a:rPr sz="1100" b="1" spc="-10" dirty="0">
                <a:solidFill>
                  <a:schemeClr val="bg1"/>
                </a:solidFill>
                <a:latin typeface="Yu Gothic" panose="020B0400000000000000" pitchFamily="34" charset="-128"/>
                <a:cs typeface="YuGothic Bold"/>
              </a:rPr>
              <a:t>主治医に仕事内容を伝えて確認する</a:t>
            </a:r>
            <a:endParaRPr sz="1100" b="1">
              <a:solidFill>
                <a:schemeClr val="bg1"/>
              </a:solidFill>
              <a:latin typeface="Yu Gothic" panose="020B0400000000000000" pitchFamily="34" charset="-128"/>
              <a:cs typeface="YuGothic Bold"/>
            </a:endParaRPr>
          </a:p>
        </p:txBody>
      </p:sp>
      <p:sp>
        <p:nvSpPr>
          <p:cNvPr id="33" name="object 15">
            <a:extLst>
              <a:ext uri="{FF2B5EF4-FFF2-40B4-BE49-F238E27FC236}">
                <a16:creationId xmlns:a16="http://schemas.microsoft.com/office/drawing/2014/main" id="{D34A9795-CEED-9806-9486-D409563090EB}"/>
              </a:ext>
            </a:extLst>
          </p:cNvPr>
          <p:cNvSpPr txBox="1"/>
          <p:nvPr userDrawn="1"/>
        </p:nvSpPr>
        <p:spPr>
          <a:xfrm>
            <a:off x="491300" y="1466360"/>
            <a:ext cx="4133850" cy="1670586"/>
          </a:xfrm>
          <a:prstGeom prst="rect">
            <a:avLst/>
          </a:prstGeom>
        </p:spPr>
        <p:txBody>
          <a:bodyPr vert="horz" wrap="square" lIns="0" tIns="0" rIns="0" bIns="0" rtlCol="0">
            <a:spAutoFit/>
          </a:bodyPr>
          <a:lstStyle/>
          <a:p>
            <a:pPr marR="5080" algn="just">
              <a:lnSpc>
                <a:spcPct val="146700"/>
              </a:lnSpc>
              <a:spcBef>
                <a:spcPts val="100"/>
              </a:spcBef>
            </a:pPr>
            <a:r>
              <a:rPr sz="1250" b="1" spc="-50" dirty="0">
                <a:solidFill>
                  <a:srgbClr val="005A6C"/>
                </a:solidFill>
                <a:latin typeface="Yu Gothic" panose="020B0400000000000000" pitchFamily="34" charset="-128"/>
                <a:ea typeface="Yu Gothic" panose="020B0400000000000000" pitchFamily="34" charset="-128"/>
                <a:cs typeface="YuGothic Bold"/>
              </a:rPr>
              <a:t>がんは、その種類や病状、治療の方針など、人によって様々です。だからこそ、一人で悩み、抱え込まず、気になることがあれば相談することが大切です。治療が始まる前や、治療後に復職をする際など、状況が変わるタイミングでこまめに相談や報告をしましょう。以下の対応について、ご自身が確認や相談がしやすいところからはじめてみましょう。</a:t>
            </a:r>
            <a:endParaRPr sz="1250" b="1" spc="-50">
              <a:latin typeface="Yu Gothic" panose="020B0400000000000000" pitchFamily="34" charset="-128"/>
              <a:ea typeface="Yu Gothic" panose="020B0400000000000000" pitchFamily="34" charset="-128"/>
              <a:cs typeface="YuGothic Bold"/>
            </a:endParaRPr>
          </a:p>
        </p:txBody>
      </p:sp>
      <p:sp>
        <p:nvSpPr>
          <p:cNvPr id="34" name="object 16">
            <a:extLst>
              <a:ext uri="{FF2B5EF4-FFF2-40B4-BE49-F238E27FC236}">
                <a16:creationId xmlns:a16="http://schemas.microsoft.com/office/drawing/2014/main" id="{8D113CBA-0040-83F3-4604-5093BC46762C}"/>
              </a:ext>
            </a:extLst>
          </p:cNvPr>
          <p:cNvSpPr txBox="1"/>
          <p:nvPr userDrawn="1"/>
        </p:nvSpPr>
        <p:spPr>
          <a:xfrm>
            <a:off x="869497" y="5512224"/>
            <a:ext cx="1022985" cy="417615"/>
          </a:xfrm>
          <a:prstGeom prst="rect">
            <a:avLst/>
          </a:prstGeom>
        </p:spPr>
        <p:txBody>
          <a:bodyPr vert="horz" wrap="square" lIns="0" tIns="12700" rIns="0" bIns="0" rtlCol="0">
            <a:spAutoFit/>
          </a:bodyPr>
          <a:lstStyle/>
          <a:p>
            <a:pPr marL="12700" marR="5080">
              <a:lnSpc>
                <a:spcPct val="125000"/>
              </a:lnSpc>
              <a:spcBef>
                <a:spcPts val="100"/>
              </a:spcBef>
            </a:pPr>
            <a:r>
              <a:rPr sz="1100" b="1" spc="-10" dirty="0">
                <a:solidFill>
                  <a:schemeClr val="bg1"/>
                </a:solidFill>
                <a:latin typeface="Yu Gothic" panose="020B0400000000000000" pitchFamily="34" charset="-128"/>
                <a:cs typeface="YuGothic Bold"/>
              </a:rPr>
              <a:t>職場の就業規則などを確認する</a:t>
            </a:r>
            <a:endParaRPr sz="1100" b="1">
              <a:solidFill>
                <a:schemeClr val="bg1"/>
              </a:solidFill>
              <a:latin typeface="Yu Gothic" panose="020B0400000000000000" pitchFamily="34" charset="-128"/>
              <a:cs typeface="YuGothic Bold"/>
            </a:endParaRPr>
          </a:p>
        </p:txBody>
      </p:sp>
      <p:sp>
        <p:nvSpPr>
          <p:cNvPr id="35" name="object 17">
            <a:extLst>
              <a:ext uri="{FF2B5EF4-FFF2-40B4-BE49-F238E27FC236}">
                <a16:creationId xmlns:a16="http://schemas.microsoft.com/office/drawing/2014/main" id="{2C826976-CB70-6177-4206-4154149D61E6}"/>
              </a:ext>
            </a:extLst>
          </p:cNvPr>
          <p:cNvSpPr txBox="1"/>
          <p:nvPr userDrawn="1"/>
        </p:nvSpPr>
        <p:spPr>
          <a:xfrm>
            <a:off x="869497" y="6993323"/>
            <a:ext cx="1022985" cy="182101"/>
          </a:xfrm>
          <a:prstGeom prst="rect">
            <a:avLst/>
          </a:prstGeom>
        </p:spPr>
        <p:txBody>
          <a:bodyPr vert="horz" wrap="square" lIns="0" tIns="12700" rIns="0" bIns="0" rtlCol="0">
            <a:spAutoFit/>
          </a:bodyPr>
          <a:lstStyle/>
          <a:p>
            <a:pPr marL="12700">
              <a:lnSpc>
                <a:spcPct val="100000"/>
              </a:lnSpc>
              <a:spcBef>
                <a:spcPts val="100"/>
              </a:spcBef>
            </a:pPr>
            <a:r>
              <a:rPr sz="1100" b="1" spc="-10" dirty="0">
                <a:solidFill>
                  <a:schemeClr val="bg1"/>
                </a:solidFill>
                <a:latin typeface="Yu Gothic" panose="020B0400000000000000" pitchFamily="34" charset="-128"/>
                <a:cs typeface="YuGothic Bold"/>
              </a:rPr>
              <a:t>上司に相談する</a:t>
            </a:r>
            <a:endParaRPr sz="1100" b="1">
              <a:solidFill>
                <a:schemeClr val="bg1"/>
              </a:solidFill>
              <a:latin typeface="Yu Gothic" panose="020B0400000000000000" pitchFamily="34" charset="-128"/>
              <a:cs typeface="YuGothic Bold"/>
            </a:endParaRPr>
          </a:p>
        </p:txBody>
      </p:sp>
      <p:sp>
        <p:nvSpPr>
          <p:cNvPr id="36" name="object 18">
            <a:extLst>
              <a:ext uri="{FF2B5EF4-FFF2-40B4-BE49-F238E27FC236}">
                <a16:creationId xmlns:a16="http://schemas.microsoft.com/office/drawing/2014/main" id="{16F2FFDF-46E9-D9C6-6E4A-9CFEEAA432D7}"/>
              </a:ext>
            </a:extLst>
          </p:cNvPr>
          <p:cNvSpPr txBox="1"/>
          <p:nvPr userDrawn="1"/>
        </p:nvSpPr>
        <p:spPr>
          <a:xfrm>
            <a:off x="798059" y="8697104"/>
            <a:ext cx="1165860" cy="182101"/>
          </a:xfrm>
          <a:prstGeom prst="rect">
            <a:avLst/>
          </a:prstGeom>
        </p:spPr>
        <p:txBody>
          <a:bodyPr vert="horz" wrap="square" lIns="0" tIns="12700" rIns="0" bIns="0" rtlCol="0">
            <a:spAutoFit/>
          </a:bodyPr>
          <a:lstStyle/>
          <a:p>
            <a:pPr marL="12700">
              <a:lnSpc>
                <a:spcPct val="100000"/>
              </a:lnSpc>
              <a:spcBef>
                <a:spcPts val="100"/>
              </a:spcBef>
            </a:pPr>
            <a:r>
              <a:rPr sz="1100" b="1" spc="-10" dirty="0">
                <a:solidFill>
                  <a:schemeClr val="bg1"/>
                </a:solidFill>
                <a:latin typeface="Yu Gothic" panose="020B0400000000000000" pitchFamily="34" charset="-128"/>
                <a:cs typeface="YuGothic Bold"/>
              </a:rPr>
              <a:t>産業医に相談する</a:t>
            </a:r>
            <a:endParaRPr sz="1100" b="1">
              <a:solidFill>
                <a:schemeClr val="bg1"/>
              </a:solidFill>
              <a:latin typeface="Yu Gothic" panose="020B0400000000000000" pitchFamily="34" charset="-128"/>
              <a:cs typeface="YuGothic Bold"/>
            </a:endParaRPr>
          </a:p>
        </p:txBody>
      </p:sp>
      <p:sp>
        <p:nvSpPr>
          <p:cNvPr id="37" name="object 7">
            <a:extLst>
              <a:ext uri="{FF2B5EF4-FFF2-40B4-BE49-F238E27FC236}">
                <a16:creationId xmlns:a16="http://schemas.microsoft.com/office/drawing/2014/main" id="{8CFBDC84-7226-B1BD-F3FD-B8D161BF732F}"/>
              </a:ext>
            </a:extLst>
          </p:cNvPr>
          <p:cNvSpPr txBox="1"/>
          <p:nvPr userDrawn="1"/>
        </p:nvSpPr>
        <p:spPr>
          <a:xfrm>
            <a:off x="2446876" y="9158400"/>
            <a:ext cx="4762309" cy="680123"/>
          </a:xfrm>
          <a:prstGeom prst="rect">
            <a:avLst/>
          </a:prstGeom>
        </p:spPr>
        <p:txBody>
          <a:bodyPr vert="horz" wrap="square" lIns="0" tIns="12700" rIns="0" bIns="0" rtlCol="0">
            <a:spAutoFit/>
          </a:bodyPr>
          <a:lstStyle/>
          <a:p>
            <a:pPr marR="5080" algn="just">
              <a:lnSpc>
                <a:spcPts val="1800"/>
              </a:lnSpc>
              <a:tabLst>
                <a:tab pos="2599055" algn="l"/>
              </a:tabLst>
            </a:pPr>
            <a:r>
              <a:rPr sz="1000" dirty="0">
                <a:solidFill>
                  <a:srgbClr val="231F20"/>
                </a:solidFill>
                <a:latin typeface="Yu Gothic" panose="020B0400000000000000" pitchFamily="34" charset="-128"/>
                <a:ea typeface="Yu Gothic" panose="020B0400000000000000" pitchFamily="34" charset="-128"/>
                <a:cs typeface="Yu Gothic"/>
              </a:rPr>
              <a:t>事業規模により産業医がいない場合などは、社外の就労支援を行っている相談先を活用しましょう。</a:t>
            </a:r>
            <a:r>
              <a:rPr lang="en-US" sz="1000" dirty="0">
                <a:solidFill>
                  <a:srgbClr val="231F20"/>
                </a:solidFill>
                <a:latin typeface="Yu Gothic" panose="020B0400000000000000" pitchFamily="34" charset="-128"/>
                <a:ea typeface="Yu Gothic" panose="020B0400000000000000" pitchFamily="34" charset="-128"/>
                <a:cs typeface="Yu Gothic"/>
              </a:rPr>
              <a:t>（Chapter6 「</a:t>
            </a:r>
            <a:r>
              <a:rPr lang="ja-JP" altLang="en-US" sz="1000" dirty="0">
                <a:solidFill>
                  <a:srgbClr val="231F20"/>
                </a:solidFill>
                <a:latin typeface="Yu Gothic" panose="020B0400000000000000" pitchFamily="34" charset="-128"/>
                <a:ea typeface="Yu Gothic" panose="020B0400000000000000" pitchFamily="34" charset="-128"/>
                <a:cs typeface="Yu Gothic"/>
              </a:rPr>
              <a:t>相談窓口について」</a:t>
            </a:r>
            <a:r>
              <a:rPr lang="en-US" altLang="ja-JP" sz="1000" dirty="0">
                <a:solidFill>
                  <a:srgbClr val="231F20"/>
                </a:solidFill>
                <a:latin typeface="Yu Gothic" panose="020B0400000000000000" pitchFamily="34" charset="-128"/>
                <a:ea typeface="Yu Gothic" panose="020B0400000000000000" pitchFamily="34" charset="-128"/>
                <a:cs typeface="Yu Gothic"/>
              </a:rPr>
              <a:t> </a:t>
            </a:r>
            <a:r>
              <a:rPr lang="ja-JP" altLang="en-US" sz="1000" dirty="0">
                <a:solidFill>
                  <a:srgbClr val="231F20"/>
                </a:solidFill>
                <a:latin typeface="Yu Gothic" panose="020B0400000000000000" pitchFamily="34" charset="-128"/>
                <a:ea typeface="Yu Gothic" panose="020B0400000000000000" pitchFamily="34" charset="-128"/>
                <a:cs typeface="Yu Gothic"/>
              </a:rPr>
              <a:t>を参照）</a:t>
            </a:r>
          </a:p>
          <a:p>
            <a:pPr marR="5080" algn="just">
              <a:lnSpc>
                <a:spcPts val="1800"/>
              </a:lnSpc>
              <a:tabLst>
                <a:tab pos="2599055" algn="l"/>
              </a:tabLst>
            </a:pPr>
            <a:endParaRPr sz="1000" dirty="0">
              <a:latin typeface="Yu Gothic" panose="020B0400000000000000" pitchFamily="34" charset="-128"/>
              <a:ea typeface="Yu Gothic" panose="020B0400000000000000" pitchFamily="34" charset="-128"/>
              <a:cs typeface="Yu Gothic"/>
            </a:endParaRPr>
          </a:p>
        </p:txBody>
      </p:sp>
      <p:pic>
        <p:nvPicPr>
          <p:cNvPr id="38" name="object 13">
            <a:extLst>
              <a:ext uri="{FF2B5EF4-FFF2-40B4-BE49-F238E27FC236}">
                <a16:creationId xmlns:a16="http://schemas.microsoft.com/office/drawing/2014/main" id="{392E6000-68B7-0C28-002F-A179C5461023}"/>
              </a:ext>
            </a:extLst>
          </p:cNvPr>
          <p:cNvPicPr/>
          <p:nvPr userDrawn="1"/>
        </p:nvPicPr>
        <p:blipFill>
          <a:blip r:embed="rId2" cstate="print"/>
          <a:stretch>
            <a:fillRect/>
          </a:stretch>
        </p:blipFill>
        <p:spPr>
          <a:xfrm>
            <a:off x="2333664" y="9259948"/>
            <a:ext cx="76098" cy="76098"/>
          </a:xfrm>
          <a:prstGeom prst="rect">
            <a:avLst/>
          </a:prstGeom>
        </p:spPr>
      </p:pic>
      <p:pic>
        <p:nvPicPr>
          <p:cNvPr id="44" name="グラフィックス 43">
            <a:extLst>
              <a:ext uri="{FF2B5EF4-FFF2-40B4-BE49-F238E27FC236}">
                <a16:creationId xmlns:a16="http://schemas.microsoft.com/office/drawing/2014/main" id="{E529DF8D-61DE-91AB-9EC8-5B41D710088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8728" y="662650"/>
            <a:ext cx="2590800" cy="2006600"/>
          </a:xfrm>
          <a:prstGeom prst="rect">
            <a:avLst/>
          </a:prstGeom>
        </p:spPr>
      </p:pic>
    </p:spTree>
    <p:extLst>
      <p:ext uri="{BB962C8B-B14F-4D97-AF65-F5344CB8AC3E}">
        <p14:creationId xmlns:p14="http://schemas.microsoft.com/office/powerpoint/2010/main" val="3811923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3A54F70-EF4A-25D4-AD94-0D9152825424}"/>
              </a:ext>
            </a:extLst>
          </p:cNvPr>
          <p:cNvSpPr/>
          <p:nvPr userDrawn="1"/>
        </p:nvSpPr>
        <p:spPr>
          <a:xfrm>
            <a:off x="1" y="12"/>
            <a:ext cx="7560246" cy="288290"/>
          </a:xfrm>
          <a:custGeom>
            <a:avLst/>
            <a:gdLst/>
            <a:ahLst/>
            <a:cxnLst/>
            <a:rect l="l" t="t" r="r" b="b"/>
            <a:pathLst>
              <a:path w="3550284" h="288290">
                <a:moveTo>
                  <a:pt x="0" y="287997"/>
                </a:moveTo>
                <a:lnTo>
                  <a:pt x="3550030" y="287997"/>
                </a:lnTo>
                <a:lnTo>
                  <a:pt x="3550030" y="0"/>
                </a:lnTo>
                <a:lnTo>
                  <a:pt x="0" y="0"/>
                </a:lnTo>
                <a:lnTo>
                  <a:pt x="0" y="287997"/>
                </a:lnTo>
                <a:close/>
              </a:path>
            </a:pathLst>
          </a:custGeom>
          <a:solidFill>
            <a:srgbClr val="FFFFFF"/>
          </a:solidFill>
        </p:spPr>
        <p:txBody>
          <a:bodyPr wrap="square" lIns="0" tIns="0" rIns="0" bIns="0" rtlCol="0"/>
          <a:lstStyle/>
          <a:p>
            <a:endParaRPr/>
          </a:p>
        </p:txBody>
      </p:sp>
      <p:sp>
        <p:nvSpPr>
          <p:cNvPr id="6" name="bg object 17">
            <a:extLst>
              <a:ext uri="{FF2B5EF4-FFF2-40B4-BE49-F238E27FC236}">
                <a16:creationId xmlns:a16="http://schemas.microsoft.com/office/drawing/2014/main" id="{D5258C83-F4E8-9F09-D9B0-10EA43DCBDAC}"/>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sp>
        <p:nvSpPr>
          <p:cNvPr id="2" name="1 つの角を丸めた四角形 1">
            <a:extLst>
              <a:ext uri="{FF2B5EF4-FFF2-40B4-BE49-F238E27FC236}">
                <a16:creationId xmlns:a16="http://schemas.microsoft.com/office/drawing/2014/main" id="{84AB4CC7-A8E4-C3CE-1B33-79D4DD5DE837}"/>
              </a:ext>
            </a:extLst>
          </p:cNvPr>
          <p:cNvSpPr/>
          <p:nvPr userDrawn="1"/>
        </p:nvSpPr>
        <p:spPr>
          <a:xfrm rot="5400000">
            <a:off x="1320080" y="-1581867"/>
            <a:ext cx="1262818" cy="4142470"/>
          </a:xfrm>
          <a:prstGeom prst="round1Rect">
            <a:avLst/>
          </a:prstGeom>
          <a:solidFill>
            <a:srgbClr val="D7E47E"/>
          </a:solidFill>
          <a:ln w="25400">
            <a:solidFill>
              <a:srgbClr val="005971"/>
            </a:solidFill>
          </a:ln>
        </p:spPr>
        <p:txBody>
          <a:bodyPr wrap="square" lIns="0" tIns="0" rIns="0" bIns="0" rtlCol="0"/>
          <a:lstStyle/>
          <a:p>
            <a:endParaRPr lang="ja-JP" altLang="en-US"/>
          </a:p>
        </p:txBody>
      </p:sp>
      <p:grpSp>
        <p:nvGrpSpPr>
          <p:cNvPr id="3" name="object 3">
            <a:extLst>
              <a:ext uri="{FF2B5EF4-FFF2-40B4-BE49-F238E27FC236}">
                <a16:creationId xmlns:a16="http://schemas.microsoft.com/office/drawing/2014/main" id="{B8DF9B5A-60B2-8757-1DCA-B674B8928519}"/>
              </a:ext>
            </a:extLst>
          </p:cNvPr>
          <p:cNvGrpSpPr/>
          <p:nvPr userDrawn="1"/>
        </p:nvGrpSpPr>
        <p:grpSpPr>
          <a:xfrm>
            <a:off x="4130691" y="3783154"/>
            <a:ext cx="2925445" cy="1806575"/>
            <a:chOff x="4130691" y="3783154"/>
            <a:chExt cx="2925445" cy="1806575"/>
          </a:xfrm>
        </p:grpSpPr>
        <p:sp>
          <p:nvSpPr>
            <p:cNvPr id="4" name="object 4">
              <a:extLst>
                <a:ext uri="{FF2B5EF4-FFF2-40B4-BE49-F238E27FC236}">
                  <a16:creationId xmlns:a16="http://schemas.microsoft.com/office/drawing/2014/main" id="{6546F56A-32DC-E42B-47D2-05D0732BF67E}"/>
                </a:ext>
              </a:extLst>
            </p:cNvPr>
            <p:cNvSpPr/>
            <p:nvPr/>
          </p:nvSpPr>
          <p:spPr>
            <a:xfrm>
              <a:off x="4130691" y="3783154"/>
              <a:ext cx="2925445" cy="1806575"/>
            </a:xfrm>
            <a:custGeom>
              <a:avLst/>
              <a:gdLst/>
              <a:ahLst/>
              <a:cxnLst/>
              <a:rect l="l" t="t" r="r" b="b"/>
              <a:pathLst>
                <a:path w="2925445" h="1806575">
                  <a:moveTo>
                    <a:pt x="2853308" y="0"/>
                  </a:moveTo>
                  <a:lnTo>
                    <a:pt x="71996" y="0"/>
                  </a:lnTo>
                  <a:lnTo>
                    <a:pt x="43971" y="5659"/>
                  </a:lnTo>
                  <a:lnTo>
                    <a:pt x="21086" y="21093"/>
                  </a:lnTo>
                  <a:lnTo>
                    <a:pt x="5657" y="43982"/>
                  </a:lnTo>
                  <a:lnTo>
                    <a:pt x="0" y="72008"/>
                  </a:lnTo>
                  <a:lnTo>
                    <a:pt x="0" y="1734032"/>
                  </a:lnTo>
                  <a:lnTo>
                    <a:pt x="5657" y="1762057"/>
                  </a:lnTo>
                  <a:lnTo>
                    <a:pt x="21086" y="1784942"/>
                  </a:lnTo>
                  <a:lnTo>
                    <a:pt x="43971" y="1800371"/>
                  </a:lnTo>
                  <a:lnTo>
                    <a:pt x="71996" y="1806028"/>
                  </a:lnTo>
                  <a:lnTo>
                    <a:pt x="2853308" y="1806028"/>
                  </a:lnTo>
                  <a:lnTo>
                    <a:pt x="2881333" y="1800371"/>
                  </a:lnTo>
                  <a:lnTo>
                    <a:pt x="2904218" y="1784942"/>
                  </a:lnTo>
                  <a:lnTo>
                    <a:pt x="2919647" y="1762057"/>
                  </a:lnTo>
                  <a:lnTo>
                    <a:pt x="2925305" y="1734032"/>
                  </a:lnTo>
                  <a:lnTo>
                    <a:pt x="2925305" y="72008"/>
                  </a:lnTo>
                  <a:lnTo>
                    <a:pt x="2919647" y="43982"/>
                  </a:lnTo>
                  <a:lnTo>
                    <a:pt x="2904218" y="21093"/>
                  </a:lnTo>
                  <a:lnTo>
                    <a:pt x="2881333" y="5659"/>
                  </a:lnTo>
                  <a:lnTo>
                    <a:pt x="2853308" y="0"/>
                  </a:lnTo>
                  <a:close/>
                </a:path>
              </a:pathLst>
            </a:custGeom>
            <a:solidFill>
              <a:srgbClr val="FFFFFF"/>
            </a:solidFill>
          </p:spPr>
          <p:txBody>
            <a:bodyPr wrap="square" lIns="0" tIns="0" rIns="0" bIns="0" rtlCol="0"/>
            <a:lstStyle/>
            <a:p>
              <a:endParaRPr/>
            </a:p>
          </p:txBody>
        </p:sp>
        <p:sp>
          <p:nvSpPr>
            <p:cNvPr id="7" name="object 5">
              <a:extLst>
                <a:ext uri="{FF2B5EF4-FFF2-40B4-BE49-F238E27FC236}">
                  <a16:creationId xmlns:a16="http://schemas.microsoft.com/office/drawing/2014/main" id="{40279940-29AD-F421-661D-A17A613E6588}"/>
                </a:ext>
              </a:extLst>
            </p:cNvPr>
            <p:cNvSpPr/>
            <p:nvPr/>
          </p:nvSpPr>
          <p:spPr>
            <a:xfrm>
              <a:off x="4264418" y="4079900"/>
              <a:ext cx="353060" cy="544830"/>
            </a:xfrm>
            <a:custGeom>
              <a:avLst/>
              <a:gdLst/>
              <a:ahLst/>
              <a:cxnLst/>
              <a:rect l="l" t="t" r="r" b="b"/>
              <a:pathLst>
                <a:path w="353060" h="544829">
                  <a:moveTo>
                    <a:pt x="352628" y="0"/>
                  </a:moveTo>
                  <a:lnTo>
                    <a:pt x="0" y="0"/>
                  </a:lnTo>
                  <a:lnTo>
                    <a:pt x="0" y="544347"/>
                  </a:lnTo>
                  <a:lnTo>
                    <a:pt x="352628" y="544347"/>
                  </a:lnTo>
                  <a:lnTo>
                    <a:pt x="352628" y="0"/>
                  </a:lnTo>
                  <a:close/>
                </a:path>
              </a:pathLst>
            </a:custGeom>
            <a:solidFill>
              <a:srgbClr val="FCF2E0"/>
            </a:solidFill>
          </p:spPr>
          <p:txBody>
            <a:bodyPr wrap="square" lIns="0" tIns="0" rIns="0" bIns="0" rtlCol="0"/>
            <a:lstStyle/>
            <a:p>
              <a:endParaRPr/>
            </a:p>
          </p:txBody>
        </p:sp>
        <p:sp>
          <p:nvSpPr>
            <p:cNvPr id="8" name="object 6">
              <a:extLst>
                <a:ext uri="{FF2B5EF4-FFF2-40B4-BE49-F238E27FC236}">
                  <a16:creationId xmlns:a16="http://schemas.microsoft.com/office/drawing/2014/main" id="{28858B7A-484F-3925-0124-B27ED207E030}"/>
                </a:ext>
              </a:extLst>
            </p:cNvPr>
            <p:cNvSpPr/>
            <p:nvPr/>
          </p:nvSpPr>
          <p:spPr>
            <a:xfrm>
              <a:off x="4264407" y="3898445"/>
              <a:ext cx="1510665" cy="181610"/>
            </a:xfrm>
            <a:custGeom>
              <a:avLst/>
              <a:gdLst/>
              <a:ahLst/>
              <a:cxnLst/>
              <a:rect l="l" t="t" r="r" b="b"/>
              <a:pathLst>
                <a:path w="1510664" h="181610">
                  <a:moveTo>
                    <a:pt x="1510385" y="0"/>
                  </a:moveTo>
                  <a:lnTo>
                    <a:pt x="41147" y="0"/>
                  </a:lnTo>
                  <a:lnTo>
                    <a:pt x="25133" y="3232"/>
                  </a:lnTo>
                  <a:lnTo>
                    <a:pt x="12053" y="12049"/>
                  </a:lnTo>
                  <a:lnTo>
                    <a:pt x="3234" y="25128"/>
                  </a:lnTo>
                  <a:lnTo>
                    <a:pt x="0" y="41148"/>
                  </a:lnTo>
                  <a:lnTo>
                    <a:pt x="0" y="181444"/>
                  </a:lnTo>
                  <a:lnTo>
                    <a:pt x="1510385" y="181444"/>
                  </a:lnTo>
                  <a:lnTo>
                    <a:pt x="1510385" y="0"/>
                  </a:lnTo>
                  <a:close/>
                </a:path>
              </a:pathLst>
            </a:custGeom>
            <a:solidFill>
              <a:srgbClr val="00B8DE"/>
            </a:solidFill>
          </p:spPr>
          <p:txBody>
            <a:bodyPr wrap="square" lIns="0" tIns="0" rIns="0" bIns="0" rtlCol="0"/>
            <a:lstStyle/>
            <a:p>
              <a:endParaRPr/>
            </a:p>
          </p:txBody>
        </p:sp>
      </p:grpSp>
      <p:sp>
        <p:nvSpPr>
          <p:cNvPr id="9" name="object 7">
            <a:extLst>
              <a:ext uri="{FF2B5EF4-FFF2-40B4-BE49-F238E27FC236}">
                <a16:creationId xmlns:a16="http://schemas.microsoft.com/office/drawing/2014/main" id="{1B872532-442F-9B5D-92A3-7655218CB15B}"/>
              </a:ext>
            </a:extLst>
          </p:cNvPr>
          <p:cNvSpPr/>
          <p:nvPr userDrawn="1"/>
        </p:nvSpPr>
        <p:spPr>
          <a:xfrm>
            <a:off x="503996" y="3783154"/>
            <a:ext cx="3466465" cy="1806575"/>
          </a:xfrm>
          <a:custGeom>
            <a:avLst/>
            <a:gdLst/>
            <a:ahLst/>
            <a:cxnLst/>
            <a:rect l="l" t="t" r="r" b="b"/>
            <a:pathLst>
              <a:path w="3466465" h="1806575">
                <a:moveTo>
                  <a:pt x="3394367" y="0"/>
                </a:moveTo>
                <a:lnTo>
                  <a:pt x="72009" y="0"/>
                </a:lnTo>
                <a:lnTo>
                  <a:pt x="43976" y="5659"/>
                </a:lnTo>
                <a:lnTo>
                  <a:pt x="21088" y="21093"/>
                </a:lnTo>
                <a:lnTo>
                  <a:pt x="5657" y="43982"/>
                </a:lnTo>
                <a:lnTo>
                  <a:pt x="0" y="72008"/>
                </a:lnTo>
                <a:lnTo>
                  <a:pt x="0" y="1734032"/>
                </a:lnTo>
                <a:lnTo>
                  <a:pt x="5657" y="1762057"/>
                </a:lnTo>
                <a:lnTo>
                  <a:pt x="21088" y="1784942"/>
                </a:lnTo>
                <a:lnTo>
                  <a:pt x="43976" y="1800371"/>
                </a:lnTo>
                <a:lnTo>
                  <a:pt x="72009" y="1806028"/>
                </a:lnTo>
                <a:lnTo>
                  <a:pt x="3394367" y="1806028"/>
                </a:lnTo>
                <a:lnTo>
                  <a:pt x="3422391" y="1800371"/>
                </a:lnTo>
                <a:lnTo>
                  <a:pt x="3445276" y="1784942"/>
                </a:lnTo>
                <a:lnTo>
                  <a:pt x="3460705" y="1762057"/>
                </a:lnTo>
                <a:lnTo>
                  <a:pt x="3466363" y="1734032"/>
                </a:lnTo>
                <a:lnTo>
                  <a:pt x="3466363" y="72008"/>
                </a:lnTo>
                <a:lnTo>
                  <a:pt x="3460705" y="43982"/>
                </a:lnTo>
                <a:lnTo>
                  <a:pt x="3445276" y="21093"/>
                </a:lnTo>
                <a:lnTo>
                  <a:pt x="3422391" y="5659"/>
                </a:lnTo>
                <a:lnTo>
                  <a:pt x="3394367" y="0"/>
                </a:lnTo>
                <a:close/>
              </a:path>
            </a:pathLst>
          </a:custGeom>
          <a:solidFill>
            <a:srgbClr val="FFFFFF"/>
          </a:solidFill>
        </p:spPr>
        <p:txBody>
          <a:bodyPr wrap="square" lIns="0" tIns="0" rIns="0" bIns="0" rtlCol="0"/>
          <a:lstStyle/>
          <a:p>
            <a:endParaRPr/>
          </a:p>
        </p:txBody>
      </p:sp>
      <p:sp>
        <p:nvSpPr>
          <p:cNvPr id="10" name="object 8">
            <a:extLst>
              <a:ext uri="{FF2B5EF4-FFF2-40B4-BE49-F238E27FC236}">
                <a16:creationId xmlns:a16="http://schemas.microsoft.com/office/drawing/2014/main" id="{46D894F9-8505-A407-0ADA-8D64F59812C6}"/>
              </a:ext>
            </a:extLst>
          </p:cNvPr>
          <p:cNvSpPr/>
          <p:nvPr userDrawn="1"/>
        </p:nvSpPr>
        <p:spPr>
          <a:xfrm>
            <a:off x="503996" y="7402999"/>
            <a:ext cx="3466465" cy="2270760"/>
          </a:xfrm>
          <a:custGeom>
            <a:avLst/>
            <a:gdLst/>
            <a:ahLst/>
            <a:cxnLst/>
            <a:rect l="l" t="t" r="r" b="b"/>
            <a:pathLst>
              <a:path w="3466465" h="2270759">
                <a:moveTo>
                  <a:pt x="3394367" y="0"/>
                </a:moveTo>
                <a:lnTo>
                  <a:pt x="72009" y="0"/>
                </a:lnTo>
                <a:lnTo>
                  <a:pt x="43976" y="5659"/>
                </a:lnTo>
                <a:lnTo>
                  <a:pt x="21088" y="21093"/>
                </a:lnTo>
                <a:lnTo>
                  <a:pt x="5657" y="43982"/>
                </a:lnTo>
                <a:lnTo>
                  <a:pt x="0" y="72008"/>
                </a:lnTo>
                <a:lnTo>
                  <a:pt x="0" y="2198433"/>
                </a:lnTo>
                <a:lnTo>
                  <a:pt x="5657" y="2226458"/>
                </a:lnTo>
                <a:lnTo>
                  <a:pt x="21088" y="2249343"/>
                </a:lnTo>
                <a:lnTo>
                  <a:pt x="43976" y="2264772"/>
                </a:lnTo>
                <a:lnTo>
                  <a:pt x="72009" y="2270429"/>
                </a:lnTo>
                <a:lnTo>
                  <a:pt x="3394367" y="2270429"/>
                </a:lnTo>
                <a:lnTo>
                  <a:pt x="3422391" y="2264772"/>
                </a:lnTo>
                <a:lnTo>
                  <a:pt x="3445276" y="2249343"/>
                </a:lnTo>
                <a:lnTo>
                  <a:pt x="3460705" y="2226458"/>
                </a:lnTo>
                <a:lnTo>
                  <a:pt x="3466363" y="2198433"/>
                </a:lnTo>
                <a:lnTo>
                  <a:pt x="3466363" y="72008"/>
                </a:lnTo>
                <a:lnTo>
                  <a:pt x="3460705" y="43982"/>
                </a:lnTo>
                <a:lnTo>
                  <a:pt x="3445276" y="21093"/>
                </a:lnTo>
                <a:lnTo>
                  <a:pt x="3422391" y="5659"/>
                </a:lnTo>
                <a:lnTo>
                  <a:pt x="3394367" y="0"/>
                </a:lnTo>
                <a:close/>
              </a:path>
            </a:pathLst>
          </a:custGeom>
          <a:solidFill>
            <a:srgbClr val="FFFFFF"/>
          </a:solidFill>
        </p:spPr>
        <p:txBody>
          <a:bodyPr wrap="square" lIns="0" tIns="0" rIns="0" bIns="0" rtlCol="0"/>
          <a:lstStyle/>
          <a:p>
            <a:endParaRPr/>
          </a:p>
        </p:txBody>
      </p:sp>
      <p:sp>
        <p:nvSpPr>
          <p:cNvPr id="11" name="object 9">
            <a:extLst>
              <a:ext uri="{FF2B5EF4-FFF2-40B4-BE49-F238E27FC236}">
                <a16:creationId xmlns:a16="http://schemas.microsoft.com/office/drawing/2014/main" id="{1A2F25F5-7EBE-4353-4C76-213F09D278E8}"/>
              </a:ext>
            </a:extLst>
          </p:cNvPr>
          <p:cNvSpPr/>
          <p:nvPr userDrawn="1"/>
        </p:nvSpPr>
        <p:spPr>
          <a:xfrm>
            <a:off x="4130680" y="7402999"/>
            <a:ext cx="2925445" cy="2270760"/>
          </a:xfrm>
          <a:custGeom>
            <a:avLst/>
            <a:gdLst/>
            <a:ahLst/>
            <a:cxnLst/>
            <a:rect l="l" t="t" r="r" b="b"/>
            <a:pathLst>
              <a:path w="2925445" h="2270759">
                <a:moveTo>
                  <a:pt x="2859176" y="0"/>
                </a:moveTo>
                <a:lnTo>
                  <a:pt x="66141" y="0"/>
                </a:lnTo>
                <a:lnTo>
                  <a:pt x="40397" y="5198"/>
                </a:lnTo>
                <a:lnTo>
                  <a:pt x="19373" y="19373"/>
                </a:lnTo>
                <a:lnTo>
                  <a:pt x="5198" y="40397"/>
                </a:lnTo>
                <a:lnTo>
                  <a:pt x="0" y="66141"/>
                </a:lnTo>
                <a:lnTo>
                  <a:pt x="0" y="2204288"/>
                </a:lnTo>
                <a:lnTo>
                  <a:pt x="5198" y="2230031"/>
                </a:lnTo>
                <a:lnTo>
                  <a:pt x="19373" y="2251055"/>
                </a:lnTo>
                <a:lnTo>
                  <a:pt x="40397" y="2265231"/>
                </a:lnTo>
                <a:lnTo>
                  <a:pt x="66141" y="2270429"/>
                </a:lnTo>
                <a:lnTo>
                  <a:pt x="2859176" y="2270429"/>
                </a:lnTo>
                <a:lnTo>
                  <a:pt x="2884920" y="2265231"/>
                </a:lnTo>
                <a:lnTo>
                  <a:pt x="2905944" y="2251055"/>
                </a:lnTo>
                <a:lnTo>
                  <a:pt x="2920119" y="2230031"/>
                </a:lnTo>
                <a:lnTo>
                  <a:pt x="2925318" y="2204288"/>
                </a:lnTo>
                <a:lnTo>
                  <a:pt x="2925318" y="66141"/>
                </a:lnTo>
                <a:lnTo>
                  <a:pt x="2920119" y="40397"/>
                </a:lnTo>
                <a:lnTo>
                  <a:pt x="2905944" y="19373"/>
                </a:lnTo>
                <a:lnTo>
                  <a:pt x="2884920" y="5198"/>
                </a:lnTo>
                <a:lnTo>
                  <a:pt x="2859176" y="0"/>
                </a:lnTo>
                <a:close/>
              </a:path>
            </a:pathLst>
          </a:custGeom>
          <a:solidFill>
            <a:srgbClr val="FFFFFF"/>
          </a:solidFill>
        </p:spPr>
        <p:txBody>
          <a:bodyPr wrap="square" lIns="0" tIns="0" rIns="0" bIns="0" rtlCol="0"/>
          <a:lstStyle/>
          <a:p>
            <a:endParaRPr/>
          </a:p>
        </p:txBody>
      </p:sp>
      <p:sp>
        <p:nvSpPr>
          <p:cNvPr id="12" name="object 11">
            <a:extLst>
              <a:ext uri="{FF2B5EF4-FFF2-40B4-BE49-F238E27FC236}">
                <a16:creationId xmlns:a16="http://schemas.microsoft.com/office/drawing/2014/main" id="{395489FE-74AC-3260-BFA0-C83DA1E796C0}"/>
              </a:ext>
            </a:extLst>
          </p:cNvPr>
          <p:cNvSpPr/>
          <p:nvPr userDrawn="1"/>
        </p:nvSpPr>
        <p:spPr>
          <a:xfrm>
            <a:off x="374815" y="2168080"/>
            <a:ext cx="6810375" cy="332105"/>
          </a:xfrm>
          <a:prstGeom prst="roundRect">
            <a:avLst/>
          </a:prstGeom>
          <a:solidFill>
            <a:srgbClr val="FFFFFF"/>
          </a:solidFill>
          <a:ln w="12700">
            <a:solidFill>
              <a:srgbClr val="005971"/>
            </a:solidFill>
          </a:ln>
        </p:spPr>
        <p:txBody>
          <a:bodyPr wrap="square" lIns="0" tIns="0" rIns="0" bIns="0" rtlCol="0"/>
          <a:lstStyle/>
          <a:p>
            <a:endParaRPr/>
          </a:p>
        </p:txBody>
      </p:sp>
      <p:sp>
        <p:nvSpPr>
          <p:cNvPr id="13" name="object 14">
            <a:extLst>
              <a:ext uri="{FF2B5EF4-FFF2-40B4-BE49-F238E27FC236}">
                <a16:creationId xmlns:a16="http://schemas.microsoft.com/office/drawing/2014/main" id="{0B2D2AAE-9D45-3DA8-83B9-04BD387316F2}"/>
              </a:ext>
            </a:extLst>
          </p:cNvPr>
          <p:cNvSpPr/>
          <p:nvPr userDrawn="1"/>
        </p:nvSpPr>
        <p:spPr>
          <a:xfrm>
            <a:off x="374815" y="6136703"/>
            <a:ext cx="6810375" cy="332105"/>
          </a:xfrm>
          <a:prstGeom prst="roundRect">
            <a:avLst/>
          </a:prstGeom>
          <a:solidFill>
            <a:srgbClr val="FFFFFF"/>
          </a:solidFill>
          <a:ln w="12700">
            <a:solidFill>
              <a:srgbClr val="005971"/>
            </a:solidFill>
          </a:ln>
        </p:spPr>
        <p:txBody>
          <a:bodyPr wrap="square" lIns="0" tIns="0" rIns="0" bIns="0" rtlCol="0"/>
          <a:lstStyle/>
          <a:p>
            <a:endParaRPr/>
          </a:p>
        </p:txBody>
      </p:sp>
      <p:sp>
        <p:nvSpPr>
          <p:cNvPr id="14" name="object 16">
            <a:extLst>
              <a:ext uri="{FF2B5EF4-FFF2-40B4-BE49-F238E27FC236}">
                <a16:creationId xmlns:a16="http://schemas.microsoft.com/office/drawing/2014/main" id="{0FC4524C-B27D-BC81-B57C-1D36A283762C}"/>
              </a:ext>
            </a:extLst>
          </p:cNvPr>
          <p:cNvSpPr/>
          <p:nvPr userDrawn="1"/>
        </p:nvSpPr>
        <p:spPr>
          <a:xfrm>
            <a:off x="879379" y="4969732"/>
            <a:ext cx="2991485" cy="0"/>
          </a:xfrm>
          <a:custGeom>
            <a:avLst/>
            <a:gdLst/>
            <a:ahLst/>
            <a:cxnLst/>
            <a:rect l="l" t="t" r="r" b="b"/>
            <a:pathLst>
              <a:path w="2991485">
                <a:moveTo>
                  <a:pt x="0" y="0"/>
                </a:moveTo>
                <a:lnTo>
                  <a:pt x="2991472" y="0"/>
                </a:lnTo>
              </a:path>
            </a:pathLst>
          </a:custGeom>
          <a:ln w="4737">
            <a:solidFill>
              <a:srgbClr val="ADAEB2"/>
            </a:solidFill>
          </a:ln>
        </p:spPr>
        <p:txBody>
          <a:bodyPr wrap="square" lIns="0" tIns="0" rIns="0" bIns="0" rtlCol="0"/>
          <a:lstStyle/>
          <a:p>
            <a:endParaRPr/>
          </a:p>
        </p:txBody>
      </p:sp>
      <p:sp>
        <p:nvSpPr>
          <p:cNvPr id="15" name="object 17">
            <a:extLst>
              <a:ext uri="{FF2B5EF4-FFF2-40B4-BE49-F238E27FC236}">
                <a16:creationId xmlns:a16="http://schemas.microsoft.com/office/drawing/2014/main" id="{9C639B1C-935C-63BE-B23A-B5257C2AE1E8}"/>
              </a:ext>
            </a:extLst>
          </p:cNvPr>
          <p:cNvSpPr/>
          <p:nvPr userDrawn="1"/>
        </p:nvSpPr>
        <p:spPr>
          <a:xfrm>
            <a:off x="879379" y="4793024"/>
            <a:ext cx="2991485" cy="0"/>
          </a:xfrm>
          <a:custGeom>
            <a:avLst/>
            <a:gdLst/>
            <a:ahLst/>
            <a:cxnLst/>
            <a:rect l="l" t="t" r="r" b="b"/>
            <a:pathLst>
              <a:path w="2991485">
                <a:moveTo>
                  <a:pt x="0" y="0"/>
                </a:moveTo>
                <a:lnTo>
                  <a:pt x="2991472" y="0"/>
                </a:lnTo>
              </a:path>
            </a:pathLst>
          </a:custGeom>
          <a:ln w="4737">
            <a:solidFill>
              <a:srgbClr val="ADAEB2"/>
            </a:solidFill>
          </a:ln>
        </p:spPr>
        <p:txBody>
          <a:bodyPr wrap="square" lIns="0" tIns="0" rIns="0" bIns="0" rtlCol="0"/>
          <a:lstStyle/>
          <a:p>
            <a:endParaRPr/>
          </a:p>
        </p:txBody>
      </p:sp>
      <p:sp>
        <p:nvSpPr>
          <p:cNvPr id="16" name="object 18">
            <a:extLst>
              <a:ext uri="{FF2B5EF4-FFF2-40B4-BE49-F238E27FC236}">
                <a16:creationId xmlns:a16="http://schemas.microsoft.com/office/drawing/2014/main" id="{BBFD4262-ADCE-C0EF-C753-DC2E9BEBE7A7}"/>
              </a:ext>
            </a:extLst>
          </p:cNvPr>
          <p:cNvSpPr/>
          <p:nvPr userDrawn="1"/>
        </p:nvSpPr>
        <p:spPr>
          <a:xfrm>
            <a:off x="879379" y="4616304"/>
            <a:ext cx="2991485" cy="0"/>
          </a:xfrm>
          <a:custGeom>
            <a:avLst/>
            <a:gdLst/>
            <a:ahLst/>
            <a:cxnLst/>
            <a:rect l="l" t="t" r="r" b="b"/>
            <a:pathLst>
              <a:path w="2991485">
                <a:moveTo>
                  <a:pt x="0" y="0"/>
                </a:moveTo>
                <a:lnTo>
                  <a:pt x="2991472" y="0"/>
                </a:lnTo>
              </a:path>
            </a:pathLst>
          </a:custGeom>
          <a:ln w="4737">
            <a:solidFill>
              <a:srgbClr val="ADAEB2"/>
            </a:solidFill>
          </a:ln>
        </p:spPr>
        <p:txBody>
          <a:bodyPr wrap="square" lIns="0" tIns="0" rIns="0" bIns="0" rtlCol="0"/>
          <a:lstStyle/>
          <a:p>
            <a:endParaRPr/>
          </a:p>
        </p:txBody>
      </p:sp>
      <p:sp>
        <p:nvSpPr>
          <p:cNvPr id="17" name="object 19">
            <a:extLst>
              <a:ext uri="{FF2B5EF4-FFF2-40B4-BE49-F238E27FC236}">
                <a16:creationId xmlns:a16="http://schemas.microsoft.com/office/drawing/2014/main" id="{E1F0369B-A48B-0075-BE72-71DBECCC28DB}"/>
              </a:ext>
            </a:extLst>
          </p:cNvPr>
          <p:cNvSpPr/>
          <p:nvPr userDrawn="1"/>
        </p:nvSpPr>
        <p:spPr>
          <a:xfrm>
            <a:off x="879379" y="4439583"/>
            <a:ext cx="2991485" cy="0"/>
          </a:xfrm>
          <a:custGeom>
            <a:avLst/>
            <a:gdLst/>
            <a:ahLst/>
            <a:cxnLst/>
            <a:rect l="l" t="t" r="r" b="b"/>
            <a:pathLst>
              <a:path w="2991485">
                <a:moveTo>
                  <a:pt x="0" y="0"/>
                </a:moveTo>
                <a:lnTo>
                  <a:pt x="2991472" y="0"/>
                </a:lnTo>
              </a:path>
            </a:pathLst>
          </a:custGeom>
          <a:ln w="4737">
            <a:solidFill>
              <a:srgbClr val="ADAEB2"/>
            </a:solidFill>
          </a:ln>
        </p:spPr>
        <p:txBody>
          <a:bodyPr wrap="square" lIns="0" tIns="0" rIns="0" bIns="0" rtlCol="0"/>
          <a:lstStyle/>
          <a:p>
            <a:endParaRPr/>
          </a:p>
        </p:txBody>
      </p:sp>
      <p:sp>
        <p:nvSpPr>
          <p:cNvPr id="18" name="object 20">
            <a:extLst>
              <a:ext uri="{FF2B5EF4-FFF2-40B4-BE49-F238E27FC236}">
                <a16:creationId xmlns:a16="http://schemas.microsoft.com/office/drawing/2014/main" id="{EC5500A1-7829-97D0-5E97-56AC9849AFFE}"/>
              </a:ext>
            </a:extLst>
          </p:cNvPr>
          <p:cNvSpPr/>
          <p:nvPr userDrawn="1"/>
        </p:nvSpPr>
        <p:spPr>
          <a:xfrm>
            <a:off x="879379" y="4262863"/>
            <a:ext cx="2991485" cy="0"/>
          </a:xfrm>
          <a:custGeom>
            <a:avLst/>
            <a:gdLst/>
            <a:ahLst/>
            <a:cxnLst/>
            <a:rect l="l" t="t" r="r" b="b"/>
            <a:pathLst>
              <a:path w="2991485">
                <a:moveTo>
                  <a:pt x="0" y="0"/>
                </a:moveTo>
                <a:lnTo>
                  <a:pt x="2991472" y="0"/>
                </a:lnTo>
              </a:path>
            </a:pathLst>
          </a:custGeom>
          <a:ln w="4737">
            <a:solidFill>
              <a:srgbClr val="ADAEB2"/>
            </a:solidFill>
          </a:ln>
        </p:spPr>
        <p:txBody>
          <a:bodyPr wrap="square" lIns="0" tIns="0" rIns="0" bIns="0" rtlCol="0"/>
          <a:lstStyle/>
          <a:p>
            <a:endParaRPr/>
          </a:p>
        </p:txBody>
      </p:sp>
      <p:sp>
        <p:nvSpPr>
          <p:cNvPr id="19" name="object 21">
            <a:extLst>
              <a:ext uri="{FF2B5EF4-FFF2-40B4-BE49-F238E27FC236}">
                <a16:creationId xmlns:a16="http://schemas.microsoft.com/office/drawing/2014/main" id="{A4E671B1-F52E-46B5-41E0-625E2A6FCD14}"/>
              </a:ext>
            </a:extLst>
          </p:cNvPr>
          <p:cNvSpPr/>
          <p:nvPr userDrawn="1"/>
        </p:nvSpPr>
        <p:spPr>
          <a:xfrm>
            <a:off x="879379" y="4086155"/>
            <a:ext cx="2991485" cy="0"/>
          </a:xfrm>
          <a:custGeom>
            <a:avLst/>
            <a:gdLst/>
            <a:ahLst/>
            <a:cxnLst/>
            <a:rect l="l" t="t" r="r" b="b"/>
            <a:pathLst>
              <a:path w="2991485">
                <a:moveTo>
                  <a:pt x="0" y="0"/>
                </a:moveTo>
                <a:lnTo>
                  <a:pt x="2991472" y="0"/>
                </a:lnTo>
              </a:path>
            </a:pathLst>
          </a:custGeom>
          <a:ln w="4737">
            <a:solidFill>
              <a:srgbClr val="ADAEB2"/>
            </a:solidFill>
          </a:ln>
        </p:spPr>
        <p:txBody>
          <a:bodyPr wrap="square" lIns="0" tIns="0" rIns="0" bIns="0" rtlCol="0"/>
          <a:lstStyle/>
          <a:p>
            <a:endParaRPr/>
          </a:p>
        </p:txBody>
      </p:sp>
      <p:sp>
        <p:nvSpPr>
          <p:cNvPr id="20" name="object 22">
            <a:extLst>
              <a:ext uri="{FF2B5EF4-FFF2-40B4-BE49-F238E27FC236}">
                <a16:creationId xmlns:a16="http://schemas.microsoft.com/office/drawing/2014/main" id="{D6EA66F3-728C-A394-9DD8-A8D09F0C7C57}"/>
              </a:ext>
            </a:extLst>
          </p:cNvPr>
          <p:cNvSpPr/>
          <p:nvPr userDrawn="1"/>
        </p:nvSpPr>
        <p:spPr>
          <a:xfrm>
            <a:off x="879379" y="3909422"/>
            <a:ext cx="2991485" cy="0"/>
          </a:xfrm>
          <a:custGeom>
            <a:avLst/>
            <a:gdLst/>
            <a:ahLst/>
            <a:cxnLst/>
            <a:rect l="l" t="t" r="r" b="b"/>
            <a:pathLst>
              <a:path w="2991485">
                <a:moveTo>
                  <a:pt x="0" y="0"/>
                </a:moveTo>
                <a:lnTo>
                  <a:pt x="2991472" y="0"/>
                </a:lnTo>
              </a:path>
            </a:pathLst>
          </a:custGeom>
          <a:ln w="4737">
            <a:solidFill>
              <a:srgbClr val="ADAEB2"/>
            </a:solidFill>
          </a:ln>
        </p:spPr>
        <p:txBody>
          <a:bodyPr wrap="square" lIns="0" tIns="0" rIns="0" bIns="0" rtlCol="0"/>
          <a:lstStyle/>
          <a:p>
            <a:endParaRPr/>
          </a:p>
        </p:txBody>
      </p:sp>
      <p:grpSp>
        <p:nvGrpSpPr>
          <p:cNvPr id="21" name="object 23">
            <a:extLst>
              <a:ext uri="{FF2B5EF4-FFF2-40B4-BE49-F238E27FC236}">
                <a16:creationId xmlns:a16="http://schemas.microsoft.com/office/drawing/2014/main" id="{C21B74B7-FDA9-8A05-FCC1-B7808196D29E}"/>
              </a:ext>
            </a:extLst>
          </p:cNvPr>
          <p:cNvGrpSpPr/>
          <p:nvPr userDrawn="1"/>
        </p:nvGrpSpPr>
        <p:grpSpPr>
          <a:xfrm>
            <a:off x="879379" y="3968404"/>
            <a:ext cx="2991485" cy="1188085"/>
            <a:chOff x="879379" y="3968404"/>
            <a:chExt cx="2991485" cy="1188085"/>
          </a:xfrm>
        </p:grpSpPr>
        <p:sp>
          <p:nvSpPr>
            <p:cNvPr id="22" name="object 24">
              <a:extLst>
                <a:ext uri="{FF2B5EF4-FFF2-40B4-BE49-F238E27FC236}">
                  <a16:creationId xmlns:a16="http://schemas.microsoft.com/office/drawing/2014/main" id="{957990A3-3FA2-9977-FB6A-63A8F9B79249}"/>
                </a:ext>
              </a:extLst>
            </p:cNvPr>
            <p:cNvSpPr/>
            <p:nvPr/>
          </p:nvSpPr>
          <p:spPr>
            <a:xfrm>
              <a:off x="879379" y="5146460"/>
              <a:ext cx="2991485" cy="0"/>
            </a:xfrm>
            <a:custGeom>
              <a:avLst/>
              <a:gdLst/>
              <a:ahLst/>
              <a:cxnLst/>
              <a:rect l="l" t="t" r="r" b="b"/>
              <a:pathLst>
                <a:path w="2991485">
                  <a:moveTo>
                    <a:pt x="0" y="0"/>
                  </a:moveTo>
                  <a:lnTo>
                    <a:pt x="2991472" y="0"/>
                  </a:lnTo>
                </a:path>
              </a:pathLst>
            </a:custGeom>
            <a:ln w="4737">
              <a:solidFill>
                <a:srgbClr val="ADAEB2"/>
              </a:solidFill>
            </a:ln>
          </p:spPr>
          <p:txBody>
            <a:bodyPr wrap="square" lIns="0" tIns="0" rIns="0" bIns="0" rtlCol="0"/>
            <a:lstStyle/>
            <a:p>
              <a:endParaRPr/>
            </a:p>
          </p:txBody>
        </p:sp>
        <p:sp>
          <p:nvSpPr>
            <p:cNvPr id="23" name="object 25">
              <a:extLst>
                <a:ext uri="{FF2B5EF4-FFF2-40B4-BE49-F238E27FC236}">
                  <a16:creationId xmlns:a16="http://schemas.microsoft.com/office/drawing/2014/main" id="{E46B1CFD-B27E-7224-F27B-48257C7C87A6}"/>
                </a:ext>
              </a:extLst>
            </p:cNvPr>
            <p:cNvSpPr/>
            <p:nvPr/>
          </p:nvSpPr>
          <p:spPr>
            <a:xfrm>
              <a:off x="1049943" y="4074102"/>
              <a:ext cx="2643505" cy="1052830"/>
            </a:xfrm>
            <a:custGeom>
              <a:avLst/>
              <a:gdLst/>
              <a:ahLst/>
              <a:cxnLst/>
              <a:rect l="l" t="t" r="r" b="b"/>
              <a:pathLst>
                <a:path w="2643504" h="1052829">
                  <a:moveTo>
                    <a:pt x="0" y="1052271"/>
                  </a:moveTo>
                  <a:lnTo>
                    <a:pt x="330390" y="1044244"/>
                  </a:lnTo>
                  <a:lnTo>
                    <a:pt x="660768" y="1028179"/>
                  </a:lnTo>
                  <a:lnTo>
                    <a:pt x="991158" y="1004074"/>
                  </a:lnTo>
                  <a:lnTo>
                    <a:pt x="1321549" y="963917"/>
                  </a:lnTo>
                  <a:lnTo>
                    <a:pt x="1651927" y="899655"/>
                  </a:lnTo>
                  <a:lnTo>
                    <a:pt x="1982317" y="755065"/>
                  </a:lnTo>
                  <a:lnTo>
                    <a:pt x="2312708" y="473925"/>
                  </a:lnTo>
                  <a:lnTo>
                    <a:pt x="2643085" y="0"/>
                  </a:lnTo>
                </a:path>
              </a:pathLst>
            </a:custGeom>
            <a:ln w="15265">
              <a:solidFill>
                <a:srgbClr val="00B8DE"/>
              </a:solidFill>
            </a:ln>
          </p:spPr>
          <p:txBody>
            <a:bodyPr wrap="square" lIns="0" tIns="0" rIns="0" bIns="0" rtlCol="0"/>
            <a:lstStyle/>
            <a:p>
              <a:endParaRPr/>
            </a:p>
          </p:txBody>
        </p:sp>
        <p:pic>
          <p:nvPicPr>
            <p:cNvPr id="24" name="object 26">
              <a:extLst>
                <a:ext uri="{FF2B5EF4-FFF2-40B4-BE49-F238E27FC236}">
                  <a16:creationId xmlns:a16="http://schemas.microsoft.com/office/drawing/2014/main" id="{221E864D-720E-4A26-7249-353D4F0A22FE}"/>
                </a:ext>
              </a:extLst>
            </p:cNvPr>
            <p:cNvPicPr/>
            <p:nvPr/>
          </p:nvPicPr>
          <p:blipFill>
            <a:blip r:embed="rId2" cstate="print"/>
            <a:stretch>
              <a:fillRect/>
            </a:stretch>
          </p:blipFill>
          <p:spPr>
            <a:xfrm>
              <a:off x="1018614" y="5083523"/>
              <a:ext cx="72580" cy="72593"/>
            </a:xfrm>
            <a:prstGeom prst="rect">
              <a:avLst/>
            </a:prstGeom>
          </p:spPr>
        </p:pic>
        <p:pic>
          <p:nvPicPr>
            <p:cNvPr id="25" name="object 27">
              <a:extLst>
                <a:ext uri="{FF2B5EF4-FFF2-40B4-BE49-F238E27FC236}">
                  <a16:creationId xmlns:a16="http://schemas.microsoft.com/office/drawing/2014/main" id="{84635736-822D-8940-E903-AE214798369C}"/>
                </a:ext>
              </a:extLst>
            </p:cNvPr>
            <p:cNvPicPr/>
            <p:nvPr/>
          </p:nvPicPr>
          <p:blipFill>
            <a:blip r:embed="rId3" cstate="print"/>
            <a:stretch>
              <a:fillRect/>
            </a:stretch>
          </p:blipFill>
          <p:spPr>
            <a:xfrm>
              <a:off x="1349000" y="5075490"/>
              <a:ext cx="72580" cy="72593"/>
            </a:xfrm>
            <a:prstGeom prst="rect">
              <a:avLst/>
            </a:prstGeom>
          </p:spPr>
        </p:pic>
        <p:pic>
          <p:nvPicPr>
            <p:cNvPr id="26" name="object 28">
              <a:extLst>
                <a:ext uri="{FF2B5EF4-FFF2-40B4-BE49-F238E27FC236}">
                  <a16:creationId xmlns:a16="http://schemas.microsoft.com/office/drawing/2014/main" id="{A0D02D62-0001-B3FE-AEEE-FB7B07ECD13F}"/>
                </a:ext>
              </a:extLst>
            </p:cNvPr>
            <p:cNvPicPr/>
            <p:nvPr/>
          </p:nvPicPr>
          <p:blipFill>
            <a:blip r:embed="rId2" cstate="print"/>
            <a:stretch>
              <a:fillRect/>
            </a:stretch>
          </p:blipFill>
          <p:spPr>
            <a:xfrm>
              <a:off x="1679387" y="5059426"/>
              <a:ext cx="72580" cy="72593"/>
            </a:xfrm>
            <a:prstGeom prst="rect">
              <a:avLst/>
            </a:prstGeom>
          </p:spPr>
        </p:pic>
        <p:pic>
          <p:nvPicPr>
            <p:cNvPr id="27" name="object 29">
              <a:extLst>
                <a:ext uri="{FF2B5EF4-FFF2-40B4-BE49-F238E27FC236}">
                  <a16:creationId xmlns:a16="http://schemas.microsoft.com/office/drawing/2014/main" id="{9BE9DB97-2BBA-71FD-38DF-6B88240C2EC5}"/>
                </a:ext>
              </a:extLst>
            </p:cNvPr>
            <p:cNvPicPr/>
            <p:nvPr/>
          </p:nvPicPr>
          <p:blipFill>
            <a:blip r:embed="rId4" cstate="print"/>
            <a:stretch>
              <a:fillRect/>
            </a:stretch>
          </p:blipFill>
          <p:spPr>
            <a:xfrm>
              <a:off x="2009773" y="5035327"/>
              <a:ext cx="72580" cy="72593"/>
            </a:xfrm>
            <a:prstGeom prst="rect">
              <a:avLst/>
            </a:prstGeom>
          </p:spPr>
        </p:pic>
        <p:pic>
          <p:nvPicPr>
            <p:cNvPr id="28" name="object 30">
              <a:extLst>
                <a:ext uri="{FF2B5EF4-FFF2-40B4-BE49-F238E27FC236}">
                  <a16:creationId xmlns:a16="http://schemas.microsoft.com/office/drawing/2014/main" id="{5A2257D3-792B-6845-67A1-AD345B69351D}"/>
                </a:ext>
              </a:extLst>
            </p:cNvPr>
            <p:cNvPicPr/>
            <p:nvPr/>
          </p:nvPicPr>
          <p:blipFill>
            <a:blip r:embed="rId5" cstate="print"/>
            <a:stretch>
              <a:fillRect/>
            </a:stretch>
          </p:blipFill>
          <p:spPr>
            <a:xfrm>
              <a:off x="2340160" y="4995164"/>
              <a:ext cx="72580" cy="72593"/>
            </a:xfrm>
            <a:prstGeom prst="rect">
              <a:avLst/>
            </a:prstGeom>
          </p:spPr>
        </p:pic>
        <p:pic>
          <p:nvPicPr>
            <p:cNvPr id="29" name="object 31">
              <a:extLst>
                <a:ext uri="{FF2B5EF4-FFF2-40B4-BE49-F238E27FC236}">
                  <a16:creationId xmlns:a16="http://schemas.microsoft.com/office/drawing/2014/main" id="{C538E2B0-F393-EF90-19FA-A7A781802395}"/>
                </a:ext>
              </a:extLst>
            </p:cNvPr>
            <p:cNvPicPr/>
            <p:nvPr/>
          </p:nvPicPr>
          <p:blipFill>
            <a:blip r:embed="rId2" cstate="print"/>
            <a:stretch>
              <a:fillRect/>
            </a:stretch>
          </p:blipFill>
          <p:spPr>
            <a:xfrm>
              <a:off x="2670545" y="4930903"/>
              <a:ext cx="72580" cy="72593"/>
            </a:xfrm>
            <a:prstGeom prst="rect">
              <a:avLst/>
            </a:prstGeom>
          </p:spPr>
        </p:pic>
        <p:pic>
          <p:nvPicPr>
            <p:cNvPr id="30" name="object 32">
              <a:extLst>
                <a:ext uri="{FF2B5EF4-FFF2-40B4-BE49-F238E27FC236}">
                  <a16:creationId xmlns:a16="http://schemas.microsoft.com/office/drawing/2014/main" id="{6798FDFA-BD4D-BF69-0D89-240E263118D7}"/>
                </a:ext>
              </a:extLst>
            </p:cNvPr>
            <p:cNvPicPr/>
            <p:nvPr/>
          </p:nvPicPr>
          <p:blipFill>
            <a:blip r:embed="rId3" cstate="print"/>
            <a:stretch>
              <a:fillRect/>
            </a:stretch>
          </p:blipFill>
          <p:spPr>
            <a:xfrm>
              <a:off x="3000932" y="4786315"/>
              <a:ext cx="72580" cy="72593"/>
            </a:xfrm>
            <a:prstGeom prst="rect">
              <a:avLst/>
            </a:prstGeom>
          </p:spPr>
        </p:pic>
        <p:pic>
          <p:nvPicPr>
            <p:cNvPr id="31" name="object 33">
              <a:extLst>
                <a:ext uri="{FF2B5EF4-FFF2-40B4-BE49-F238E27FC236}">
                  <a16:creationId xmlns:a16="http://schemas.microsoft.com/office/drawing/2014/main" id="{82CEF6DD-4230-CD94-2108-FF14090FE0E3}"/>
                </a:ext>
              </a:extLst>
            </p:cNvPr>
            <p:cNvPicPr/>
            <p:nvPr/>
          </p:nvPicPr>
          <p:blipFill>
            <a:blip r:embed="rId5" cstate="print"/>
            <a:stretch>
              <a:fillRect/>
            </a:stretch>
          </p:blipFill>
          <p:spPr>
            <a:xfrm>
              <a:off x="3331319" y="4513204"/>
              <a:ext cx="72580" cy="72593"/>
            </a:xfrm>
            <a:prstGeom prst="rect">
              <a:avLst/>
            </a:prstGeom>
          </p:spPr>
        </p:pic>
        <p:pic>
          <p:nvPicPr>
            <p:cNvPr id="32" name="object 34">
              <a:extLst>
                <a:ext uri="{FF2B5EF4-FFF2-40B4-BE49-F238E27FC236}">
                  <a16:creationId xmlns:a16="http://schemas.microsoft.com/office/drawing/2014/main" id="{25B24648-D915-EED2-9114-22300206BE52}"/>
                </a:ext>
              </a:extLst>
            </p:cNvPr>
            <p:cNvPicPr/>
            <p:nvPr/>
          </p:nvPicPr>
          <p:blipFill>
            <a:blip r:embed="rId4" cstate="print"/>
            <a:stretch>
              <a:fillRect/>
            </a:stretch>
          </p:blipFill>
          <p:spPr>
            <a:xfrm>
              <a:off x="3661705" y="4039278"/>
              <a:ext cx="72580" cy="72593"/>
            </a:xfrm>
            <a:prstGeom prst="rect">
              <a:avLst/>
            </a:prstGeom>
          </p:spPr>
        </p:pic>
        <p:sp>
          <p:nvSpPr>
            <p:cNvPr id="33" name="object 35">
              <a:extLst>
                <a:ext uri="{FF2B5EF4-FFF2-40B4-BE49-F238E27FC236}">
                  <a16:creationId xmlns:a16="http://schemas.microsoft.com/office/drawing/2014/main" id="{C0455C10-DF9F-C778-7E83-0E269BF0A184}"/>
                </a:ext>
              </a:extLst>
            </p:cNvPr>
            <p:cNvSpPr/>
            <p:nvPr/>
          </p:nvSpPr>
          <p:spPr>
            <a:xfrm>
              <a:off x="1049943" y="4403433"/>
              <a:ext cx="2643505" cy="715010"/>
            </a:xfrm>
            <a:custGeom>
              <a:avLst/>
              <a:gdLst/>
              <a:ahLst/>
              <a:cxnLst/>
              <a:rect l="l" t="t" r="r" b="b"/>
              <a:pathLst>
                <a:path w="2643504" h="715010">
                  <a:moveTo>
                    <a:pt x="0" y="714908"/>
                  </a:moveTo>
                  <a:lnTo>
                    <a:pt x="330390" y="690816"/>
                  </a:lnTo>
                  <a:lnTo>
                    <a:pt x="660768" y="642620"/>
                  </a:lnTo>
                  <a:lnTo>
                    <a:pt x="991158" y="570318"/>
                  </a:lnTo>
                  <a:lnTo>
                    <a:pt x="1321549" y="449834"/>
                  </a:lnTo>
                  <a:lnTo>
                    <a:pt x="1651927" y="313270"/>
                  </a:lnTo>
                  <a:lnTo>
                    <a:pt x="1982317" y="224917"/>
                  </a:lnTo>
                  <a:lnTo>
                    <a:pt x="2312708" y="128524"/>
                  </a:lnTo>
                  <a:lnTo>
                    <a:pt x="2643085" y="0"/>
                  </a:lnTo>
                </a:path>
              </a:pathLst>
            </a:custGeom>
            <a:ln w="15265">
              <a:solidFill>
                <a:srgbClr val="E3767C"/>
              </a:solidFill>
            </a:ln>
          </p:spPr>
          <p:txBody>
            <a:bodyPr wrap="square" lIns="0" tIns="0" rIns="0" bIns="0" rtlCol="0"/>
            <a:lstStyle/>
            <a:p>
              <a:endParaRPr/>
            </a:p>
          </p:txBody>
        </p:sp>
        <p:pic>
          <p:nvPicPr>
            <p:cNvPr id="34" name="object 36">
              <a:extLst>
                <a:ext uri="{FF2B5EF4-FFF2-40B4-BE49-F238E27FC236}">
                  <a16:creationId xmlns:a16="http://schemas.microsoft.com/office/drawing/2014/main" id="{9E4A34D6-4B23-4388-9AA0-CD3DD8A772C3}"/>
                </a:ext>
              </a:extLst>
            </p:cNvPr>
            <p:cNvPicPr/>
            <p:nvPr/>
          </p:nvPicPr>
          <p:blipFill>
            <a:blip r:embed="rId6" cstate="print"/>
            <a:stretch>
              <a:fillRect/>
            </a:stretch>
          </p:blipFill>
          <p:spPr>
            <a:xfrm>
              <a:off x="1018628" y="5075490"/>
              <a:ext cx="72580" cy="72593"/>
            </a:xfrm>
            <a:prstGeom prst="rect">
              <a:avLst/>
            </a:prstGeom>
          </p:spPr>
        </p:pic>
        <p:pic>
          <p:nvPicPr>
            <p:cNvPr id="35" name="object 37">
              <a:extLst>
                <a:ext uri="{FF2B5EF4-FFF2-40B4-BE49-F238E27FC236}">
                  <a16:creationId xmlns:a16="http://schemas.microsoft.com/office/drawing/2014/main" id="{41CDE496-CFA3-B466-2769-F3E36F0B36DE}"/>
                </a:ext>
              </a:extLst>
            </p:cNvPr>
            <p:cNvPicPr/>
            <p:nvPr/>
          </p:nvPicPr>
          <p:blipFill>
            <a:blip r:embed="rId7" cstate="print"/>
            <a:stretch>
              <a:fillRect/>
            </a:stretch>
          </p:blipFill>
          <p:spPr>
            <a:xfrm>
              <a:off x="1349000" y="5059426"/>
              <a:ext cx="72580" cy="72593"/>
            </a:xfrm>
            <a:prstGeom prst="rect">
              <a:avLst/>
            </a:prstGeom>
          </p:spPr>
        </p:pic>
        <p:pic>
          <p:nvPicPr>
            <p:cNvPr id="36" name="object 38">
              <a:extLst>
                <a:ext uri="{FF2B5EF4-FFF2-40B4-BE49-F238E27FC236}">
                  <a16:creationId xmlns:a16="http://schemas.microsoft.com/office/drawing/2014/main" id="{784ED6FD-40F1-69AD-F789-58D9153E5A87}"/>
                </a:ext>
              </a:extLst>
            </p:cNvPr>
            <p:cNvPicPr/>
            <p:nvPr/>
          </p:nvPicPr>
          <p:blipFill>
            <a:blip r:embed="rId8" cstate="print"/>
            <a:stretch>
              <a:fillRect/>
            </a:stretch>
          </p:blipFill>
          <p:spPr>
            <a:xfrm>
              <a:off x="1679387" y="5011229"/>
              <a:ext cx="72580" cy="72593"/>
            </a:xfrm>
            <a:prstGeom prst="rect">
              <a:avLst/>
            </a:prstGeom>
          </p:spPr>
        </p:pic>
        <p:pic>
          <p:nvPicPr>
            <p:cNvPr id="37" name="object 39">
              <a:extLst>
                <a:ext uri="{FF2B5EF4-FFF2-40B4-BE49-F238E27FC236}">
                  <a16:creationId xmlns:a16="http://schemas.microsoft.com/office/drawing/2014/main" id="{13FC072E-EA34-1C08-DF9B-55497A358417}"/>
                </a:ext>
              </a:extLst>
            </p:cNvPr>
            <p:cNvPicPr/>
            <p:nvPr/>
          </p:nvPicPr>
          <p:blipFill>
            <a:blip r:embed="rId6" cstate="print"/>
            <a:stretch>
              <a:fillRect/>
            </a:stretch>
          </p:blipFill>
          <p:spPr>
            <a:xfrm>
              <a:off x="2009773" y="4938936"/>
              <a:ext cx="72580" cy="72593"/>
            </a:xfrm>
            <a:prstGeom prst="rect">
              <a:avLst/>
            </a:prstGeom>
          </p:spPr>
        </p:pic>
        <p:pic>
          <p:nvPicPr>
            <p:cNvPr id="38" name="object 40">
              <a:extLst>
                <a:ext uri="{FF2B5EF4-FFF2-40B4-BE49-F238E27FC236}">
                  <a16:creationId xmlns:a16="http://schemas.microsoft.com/office/drawing/2014/main" id="{E3A71B92-60A5-B114-5E08-6447ACC7F35D}"/>
                </a:ext>
              </a:extLst>
            </p:cNvPr>
            <p:cNvPicPr/>
            <p:nvPr/>
          </p:nvPicPr>
          <p:blipFill>
            <a:blip r:embed="rId9" cstate="print"/>
            <a:stretch>
              <a:fillRect/>
            </a:stretch>
          </p:blipFill>
          <p:spPr>
            <a:xfrm>
              <a:off x="2340160" y="4818446"/>
              <a:ext cx="72580" cy="72593"/>
            </a:xfrm>
            <a:prstGeom prst="rect">
              <a:avLst/>
            </a:prstGeom>
          </p:spPr>
        </p:pic>
        <p:pic>
          <p:nvPicPr>
            <p:cNvPr id="39" name="object 41">
              <a:extLst>
                <a:ext uri="{FF2B5EF4-FFF2-40B4-BE49-F238E27FC236}">
                  <a16:creationId xmlns:a16="http://schemas.microsoft.com/office/drawing/2014/main" id="{DD9BA524-1BC4-4038-2BFC-27760D7A0B39}"/>
                </a:ext>
              </a:extLst>
            </p:cNvPr>
            <p:cNvPicPr/>
            <p:nvPr/>
          </p:nvPicPr>
          <p:blipFill>
            <a:blip r:embed="rId8" cstate="print"/>
            <a:stretch>
              <a:fillRect/>
            </a:stretch>
          </p:blipFill>
          <p:spPr>
            <a:xfrm>
              <a:off x="2670545" y="4681890"/>
              <a:ext cx="72580" cy="72593"/>
            </a:xfrm>
            <a:prstGeom prst="rect">
              <a:avLst/>
            </a:prstGeom>
          </p:spPr>
        </p:pic>
        <p:pic>
          <p:nvPicPr>
            <p:cNvPr id="40" name="object 42">
              <a:extLst>
                <a:ext uri="{FF2B5EF4-FFF2-40B4-BE49-F238E27FC236}">
                  <a16:creationId xmlns:a16="http://schemas.microsoft.com/office/drawing/2014/main" id="{6EEB7DB5-65A2-2076-AC4F-A08343D31F75}"/>
                </a:ext>
              </a:extLst>
            </p:cNvPr>
            <p:cNvPicPr/>
            <p:nvPr/>
          </p:nvPicPr>
          <p:blipFill>
            <a:blip r:embed="rId7" cstate="print"/>
            <a:stretch>
              <a:fillRect/>
            </a:stretch>
          </p:blipFill>
          <p:spPr>
            <a:xfrm>
              <a:off x="3000932" y="4593531"/>
              <a:ext cx="72580" cy="72593"/>
            </a:xfrm>
            <a:prstGeom prst="rect">
              <a:avLst/>
            </a:prstGeom>
          </p:spPr>
        </p:pic>
        <p:pic>
          <p:nvPicPr>
            <p:cNvPr id="41" name="object 43">
              <a:extLst>
                <a:ext uri="{FF2B5EF4-FFF2-40B4-BE49-F238E27FC236}">
                  <a16:creationId xmlns:a16="http://schemas.microsoft.com/office/drawing/2014/main" id="{E488C80B-7A96-A716-36A3-A6B2C3210E7C}"/>
                </a:ext>
              </a:extLst>
            </p:cNvPr>
            <p:cNvPicPr/>
            <p:nvPr/>
          </p:nvPicPr>
          <p:blipFill>
            <a:blip r:embed="rId9" cstate="print"/>
            <a:stretch>
              <a:fillRect/>
            </a:stretch>
          </p:blipFill>
          <p:spPr>
            <a:xfrm>
              <a:off x="3331319" y="4497139"/>
              <a:ext cx="72580" cy="72593"/>
            </a:xfrm>
            <a:prstGeom prst="rect">
              <a:avLst/>
            </a:prstGeom>
          </p:spPr>
        </p:pic>
        <p:pic>
          <p:nvPicPr>
            <p:cNvPr id="42" name="object 44">
              <a:extLst>
                <a:ext uri="{FF2B5EF4-FFF2-40B4-BE49-F238E27FC236}">
                  <a16:creationId xmlns:a16="http://schemas.microsoft.com/office/drawing/2014/main" id="{090CCCFE-52B2-133F-118F-6953687C6066}"/>
                </a:ext>
              </a:extLst>
            </p:cNvPr>
            <p:cNvPicPr/>
            <p:nvPr/>
          </p:nvPicPr>
          <p:blipFill>
            <a:blip r:embed="rId6" cstate="print"/>
            <a:stretch>
              <a:fillRect/>
            </a:stretch>
          </p:blipFill>
          <p:spPr>
            <a:xfrm>
              <a:off x="3661705" y="4360584"/>
              <a:ext cx="72580" cy="72593"/>
            </a:xfrm>
            <a:prstGeom prst="rect">
              <a:avLst/>
            </a:prstGeom>
          </p:spPr>
        </p:pic>
        <p:sp>
          <p:nvSpPr>
            <p:cNvPr id="43" name="object 45">
              <a:extLst>
                <a:ext uri="{FF2B5EF4-FFF2-40B4-BE49-F238E27FC236}">
                  <a16:creationId xmlns:a16="http://schemas.microsoft.com/office/drawing/2014/main" id="{6468C4DA-1B22-938D-8FE0-1F7CD167940A}"/>
                </a:ext>
              </a:extLst>
            </p:cNvPr>
            <p:cNvSpPr/>
            <p:nvPr/>
          </p:nvSpPr>
          <p:spPr>
            <a:xfrm>
              <a:off x="953251" y="3997436"/>
              <a:ext cx="276225" cy="0"/>
            </a:xfrm>
            <a:custGeom>
              <a:avLst/>
              <a:gdLst/>
              <a:ahLst/>
              <a:cxnLst/>
              <a:rect l="l" t="t" r="r" b="b"/>
              <a:pathLst>
                <a:path w="276225">
                  <a:moveTo>
                    <a:pt x="0" y="0"/>
                  </a:moveTo>
                  <a:lnTo>
                    <a:pt x="275805" y="0"/>
                  </a:lnTo>
                </a:path>
              </a:pathLst>
            </a:custGeom>
            <a:ln w="14516">
              <a:solidFill>
                <a:srgbClr val="00B8DE"/>
              </a:solidFill>
            </a:ln>
          </p:spPr>
          <p:txBody>
            <a:bodyPr wrap="square" lIns="0" tIns="0" rIns="0" bIns="0" rtlCol="0"/>
            <a:lstStyle/>
            <a:p>
              <a:endParaRPr/>
            </a:p>
          </p:txBody>
        </p:sp>
        <p:sp>
          <p:nvSpPr>
            <p:cNvPr id="44" name="object 46">
              <a:extLst>
                <a:ext uri="{FF2B5EF4-FFF2-40B4-BE49-F238E27FC236}">
                  <a16:creationId xmlns:a16="http://schemas.microsoft.com/office/drawing/2014/main" id="{656271AD-C948-B985-3F06-CFD0C68182E4}"/>
                </a:ext>
              </a:extLst>
            </p:cNvPr>
            <p:cNvSpPr/>
            <p:nvPr/>
          </p:nvSpPr>
          <p:spPr>
            <a:xfrm>
              <a:off x="1058492" y="3968404"/>
              <a:ext cx="58419" cy="58419"/>
            </a:xfrm>
            <a:custGeom>
              <a:avLst/>
              <a:gdLst/>
              <a:ahLst/>
              <a:cxnLst/>
              <a:rect l="l" t="t" r="r" b="b"/>
              <a:pathLst>
                <a:path w="58419" h="58420">
                  <a:moveTo>
                    <a:pt x="29032" y="0"/>
                  </a:moveTo>
                  <a:lnTo>
                    <a:pt x="17729" y="2280"/>
                  </a:lnTo>
                  <a:lnTo>
                    <a:pt x="8501" y="8501"/>
                  </a:lnTo>
                  <a:lnTo>
                    <a:pt x="2280" y="17729"/>
                  </a:lnTo>
                  <a:lnTo>
                    <a:pt x="0" y="29032"/>
                  </a:lnTo>
                  <a:lnTo>
                    <a:pt x="2280" y="40335"/>
                  </a:lnTo>
                  <a:lnTo>
                    <a:pt x="8501" y="49563"/>
                  </a:lnTo>
                  <a:lnTo>
                    <a:pt x="17729" y="55783"/>
                  </a:lnTo>
                  <a:lnTo>
                    <a:pt x="29032" y="58064"/>
                  </a:lnTo>
                  <a:lnTo>
                    <a:pt x="40335" y="55783"/>
                  </a:lnTo>
                  <a:lnTo>
                    <a:pt x="49563" y="49563"/>
                  </a:lnTo>
                  <a:lnTo>
                    <a:pt x="55783" y="40335"/>
                  </a:lnTo>
                  <a:lnTo>
                    <a:pt x="58064" y="29032"/>
                  </a:lnTo>
                  <a:lnTo>
                    <a:pt x="55783" y="17729"/>
                  </a:lnTo>
                  <a:lnTo>
                    <a:pt x="49563" y="8501"/>
                  </a:lnTo>
                  <a:lnTo>
                    <a:pt x="40335" y="2280"/>
                  </a:lnTo>
                  <a:lnTo>
                    <a:pt x="29032" y="0"/>
                  </a:lnTo>
                  <a:close/>
                </a:path>
              </a:pathLst>
            </a:custGeom>
            <a:solidFill>
              <a:srgbClr val="00B8DE"/>
            </a:solidFill>
          </p:spPr>
          <p:txBody>
            <a:bodyPr wrap="square" lIns="0" tIns="0" rIns="0" bIns="0" rtlCol="0"/>
            <a:lstStyle/>
            <a:p>
              <a:endParaRPr/>
            </a:p>
          </p:txBody>
        </p:sp>
        <p:sp>
          <p:nvSpPr>
            <p:cNvPr id="45" name="object 47">
              <a:extLst>
                <a:ext uri="{FF2B5EF4-FFF2-40B4-BE49-F238E27FC236}">
                  <a16:creationId xmlns:a16="http://schemas.microsoft.com/office/drawing/2014/main" id="{C482AEBA-36F2-1D05-5018-096D9A3CF688}"/>
                </a:ext>
              </a:extLst>
            </p:cNvPr>
            <p:cNvSpPr/>
            <p:nvPr/>
          </p:nvSpPr>
          <p:spPr>
            <a:xfrm>
              <a:off x="1606476" y="3997436"/>
              <a:ext cx="276225" cy="0"/>
            </a:xfrm>
            <a:custGeom>
              <a:avLst/>
              <a:gdLst/>
              <a:ahLst/>
              <a:cxnLst/>
              <a:rect l="l" t="t" r="r" b="b"/>
              <a:pathLst>
                <a:path w="276225">
                  <a:moveTo>
                    <a:pt x="0" y="0"/>
                  </a:moveTo>
                  <a:lnTo>
                    <a:pt x="275805" y="0"/>
                  </a:lnTo>
                </a:path>
              </a:pathLst>
            </a:custGeom>
            <a:ln w="14516">
              <a:solidFill>
                <a:srgbClr val="E3767C"/>
              </a:solidFill>
            </a:ln>
          </p:spPr>
          <p:txBody>
            <a:bodyPr wrap="square" lIns="0" tIns="0" rIns="0" bIns="0" rtlCol="0"/>
            <a:lstStyle/>
            <a:p>
              <a:endParaRPr/>
            </a:p>
          </p:txBody>
        </p:sp>
        <p:sp>
          <p:nvSpPr>
            <p:cNvPr id="46" name="object 48">
              <a:extLst>
                <a:ext uri="{FF2B5EF4-FFF2-40B4-BE49-F238E27FC236}">
                  <a16:creationId xmlns:a16="http://schemas.microsoft.com/office/drawing/2014/main" id="{53E50FFD-8096-386C-3280-D5CAF5D800CE}"/>
                </a:ext>
              </a:extLst>
            </p:cNvPr>
            <p:cNvSpPr/>
            <p:nvPr/>
          </p:nvSpPr>
          <p:spPr>
            <a:xfrm>
              <a:off x="1711717" y="3968404"/>
              <a:ext cx="58419" cy="58419"/>
            </a:xfrm>
            <a:custGeom>
              <a:avLst/>
              <a:gdLst/>
              <a:ahLst/>
              <a:cxnLst/>
              <a:rect l="l" t="t" r="r" b="b"/>
              <a:pathLst>
                <a:path w="58419" h="58420">
                  <a:moveTo>
                    <a:pt x="29032" y="0"/>
                  </a:moveTo>
                  <a:lnTo>
                    <a:pt x="17729" y="2280"/>
                  </a:lnTo>
                  <a:lnTo>
                    <a:pt x="8501" y="8501"/>
                  </a:lnTo>
                  <a:lnTo>
                    <a:pt x="2280" y="17729"/>
                  </a:lnTo>
                  <a:lnTo>
                    <a:pt x="0" y="29032"/>
                  </a:lnTo>
                  <a:lnTo>
                    <a:pt x="2280" y="40335"/>
                  </a:lnTo>
                  <a:lnTo>
                    <a:pt x="8501" y="49563"/>
                  </a:lnTo>
                  <a:lnTo>
                    <a:pt x="17729" y="55783"/>
                  </a:lnTo>
                  <a:lnTo>
                    <a:pt x="29032" y="58064"/>
                  </a:lnTo>
                  <a:lnTo>
                    <a:pt x="40335" y="55783"/>
                  </a:lnTo>
                  <a:lnTo>
                    <a:pt x="49563" y="49563"/>
                  </a:lnTo>
                  <a:lnTo>
                    <a:pt x="55783" y="40335"/>
                  </a:lnTo>
                  <a:lnTo>
                    <a:pt x="58064" y="29032"/>
                  </a:lnTo>
                  <a:lnTo>
                    <a:pt x="55783" y="17729"/>
                  </a:lnTo>
                  <a:lnTo>
                    <a:pt x="49563" y="8501"/>
                  </a:lnTo>
                  <a:lnTo>
                    <a:pt x="40335" y="2280"/>
                  </a:lnTo>
                  <a:lnTo>
                    <a:pt x="29032" y="0"/>
                  </a:lnTo>
                  <a:close/>
                </a:path>
              </a:pathLst>
            </a:custGeom>
            <a:solidFill>
              <a:srgbClr val="E3767C"/>
            </a:solidFill>
          </p:spPr>
          <p:txBody>
            <a:bodyPr wrap="square" lIns="0" tIns="0" rIns="0" bIns="0" rtlCol="0"/>
            <a:lstStyle/>
            <a:p>
              <a:endParaRPr/>
            </a:p>
          </p:txBody>
        </p:sp>
      </p:grpSp>
      <p:sp>
        <p:nvSpPr>
          <p:cNvPr id="47" name="object 49">
            <a:extLst>
              <a:ext uri="{FF2B5EF4-FFF2-40B4-BE49-F238E27FC236}">
                <a16:creationId xmlns:a16="http://schemas.microsoft.com/office/drawing/2014/main" id="{C062F78B-394B-4545-BA88-C6593562673C}"/>
              </a:ext>
            </a:extLst>
          </p:cNvPr>
          <p:cNvSpPr/>
          <p:nvPr userDrawn="1"/>
        </p:nvSpPr>
        <p:spPr>
          <a:xfrm>
            <a:off x="4264413" y="4261341"/>
            <a:ext cx="1510665" cy="0"/>
          </a:xfrm>
          <a:custGeom>
            <a:avLst/>
            <a:gdLst/>
            <a:ahLst/>
            <a:cxnLst/>
            <a:rect l="l" t="t" r="r" b="b"/>
            <a:pathLst>
              <a:path w="1510664">
                <a:moveTo>
                  <a:pt x="0" y="0"/>
                </a:moveTo>
                <a:lnTo>
                  <a:pt x="352633" y="0"/>
                </a:lnTo>
              </a:path>
              <a:path w="1510664">
                <a:moveTo>
                  <a:pt x="387685" y="0"/>
                </a:moveTo>
                <a:lnTo>
                  <a:pt x="1510385" y="0"/>
                </a:lnTo>
              </a:path>
            </a:pathLst>
          </a:custGeom>
          <a:ln w="4737">
            <a:solidFill>
              <a:srgbClr val="ADAEB2"/>
            </a:solidFill>
          </a:ln>
        </p:spPr>
        <p:txBody>
          <a:bodyPr wrap="square" lIns="0" tIns="0" rIns="0" bIns="0" rtlCol="0"/>
          <a:lstStyle/>
          <a:p>
            <a:endParaRPr/>
          </a:p>
        </p:txBody>
      </p:sp>
      <p:sp>
        <p:nvSpPr>
          <p:cNvPr id="48" name="object 50">
            <a:extLst>
              <a:ext uri="{FF2B5EF4-FFF2-40B4-BE49-F238E27FC236}">
                <a16:creationId xmlns:a16="http://schemas.microsoft.com/office/drawing/2014/main" id="{CA5A5310-1F0E-53C8-416E-069C35C59F65}"/>
              </a:ext>
            </a:extLst>
          </p:cNvPr>
          <p:cNvSpPr/>
          <p:nvPr userDrawn="1"/>
        </p:nvSpPr>
        <p:spPr>
          <a:xfrm>
            <a:off x="4264413" y="4442792"/>
            <a:ext cx="1510665" cy="0"/>
          </a:xfrm>
          <a:custGeom>
            <a:avLst/>
            <a:gdLst/>
            <a:ahLst/>
            <a:cxnLst/>
            <a:rect l="l" t="t" r="r" b="b"/>
            <a:pathLst>
              <a:path w="1510664">
                <a:moveTo>
                  <a:pt x="0" y="0"/>
                </a:moveTo>
                <a:lnTo>
                  <a:pt x="352633" y="0"/>
                </a:lnTo>
              </a:path>
              <a:path w="1510664">
                <a:moveTo>
                  <a:pt x="387685" y="0"/>
                </a:moveTo>
                <a:lnTo>
                  <a:pt x="1510385" y="0"/>
                </a:lnTo>
              </a:path>
            </a:pathLst>
          </a:custGeom>
          <a:ln w="4737">
            <a:solidFill>
              <a:srgbClr val="ADAEB2"/>
            </a:solidFill>
          </a:ln>
        </p:spPr>
        <p:txBody>
          <a:bodyPr wrap="square" lIns="0" tIns="0" rIns="0" bIns="0" rtlCol="0"/>
          <a:lstStyle/>
          <a:p>
            <a:endParaRPr/>
          </a:p>
        </p:txBody>
      </p:sp>
      <p:grpSp>
        <p:nvGrpSpPr>
          <p:cNvPr id="49" name="object 51">
            <a:extLst>
              <a:ext uri="{FF2B5EF4-FFF2-40B4-BE49-F238E27FC236}">
                <a16:creationId xmlns:a16="http://schemas.microsoft.com/office/drawing/2014/main" id="{A2EF400C-6946-F6FD-EB30-D09BD174A1F3}"/>
              </a:ext>
            </a:extLst>
          </p:cNvPr>
          <p:cNvGrpSpPr/>
          <p:nvPr userDrawn="1"/>
        </p:nvGrpSpPr>
        <p:grpSpPr>
          <a:xfrm>
            <a:off x="4264413" y="3857549"/>
            <a:ext cx="1510665" cy="809625"/>
            <a:chOff x="4264413" y="3857549"/>
            <a:chExt cx="1510665" cy="809625"/>
          </a:xfrm>
        </p:grpSpPr>
        <p:sp>
          <p:nvSpPr>
            <p:cNvPr id="50" name="object 52">
              <a:extLst>
                <a:ext uri="{FF2B5EF4-FFF2-40B4-BE49-F238E27FC236}">
                  <a16:creationId xmlns:a16="http://schemas.microsoft.com/office/drawing/2014/main" id="{6BAA1932-D3C6-0E63-665D-72C1A292AD38}"/>
                </a:ext>
              </a:extLst>
            </p:cNvPr>
            <p:cNvSpPr/>
            <p:nvPr/>
          </p:nvSpPr>
          <p:spPr>
            <a:xfrm>
              <a:off x="4264413" y="4624244"/>
              <a:ext cx="1510665" cy="0"/>
            </a:xfrm>
            <a:custGeom>
              <a:avLst/>
              <a:gdLst/>
              <a:ahLst/>
              <a:cxnLst/>
              <a:rect l="l" t="t" r="r" b="b"/>
              <a:pathLst>
                <a:path w="1510664">
                  <a:moveTo>
                    <a:pt x="0" y="0"/>
                  </a:moveTo>
                  <a:lnTo>
                    <a:pt x="352633" y="0"/>
                  </a:lnTo>
                </a:path>
                <a:path w="1510664">
                  <a:moveTo>
                    <a:pt x="387685" y="0"/>
                  </a:moveTo>
                  <a:lnTo>
                    <a:pt x="1510385" y="0"/>
                  </a:lnTo>
                </a:path>
              </a:pathLst>
            </a:custGeom>
            <a:ln w="4737">
              <a:solidFill>
                <a:srgbClr val="ADAEB2"/>
              </a:solidFill>
            </a:ln>
          </p:spPr>
          <p:txBody>
            <a:bodyPr wrap="square" lIns="0" tIns="0" rIns="0" bIns="0" rtlCol="0"/>
            <a:lstStyle/>
            <a:p>
              <a:endParaRPr/>
            </a:p>
          </p:txBody>
        </p:sp>
        <p:sp>
          <p:nvSpPr>
            <p:cNvPr id="51" name="object 53">
              <a:extLst>
                <a:ext uri="{FF2B5EF4-FFF2-40B4-BE49-F238E27FC236}">
                  <a16:creationId xmlns:a16="http://schemas.microsoft.com/office/drawing/2014/main" id="{2D0F95C0-69EA-2A4A-B86E-6DD8282D2649}"/>
                </a:ext>
              </a:extLst>
            </p:cNvPr>
            <p:cNvSpPr/>
            <p:nvPr/>
          </p:nvSpPr>
          <p:spPr>
            <a:xfrm>
              <a:off x="4617047" y="3857549"/>
              <a:ext cx="35560" cy="809625"/>
            </a:xfrm>
            <a:custGeom>
              <a:avLst/>
              <a:gdLst/>
              <a:ahLst/>
              <a:cxnLst/>
              <a:rect l="l" t="t" r="r" b="b"/>
              <a:pathLst>
                <a:path w="35560" h="809625">
                  <a:moveTo>
                    <a:pt x="35051" y="0"/>
                  </a:moveTo>
                  <a:lnTo>
                    <a:pt x="0" y="0"/>
                  </a:lnTo>
                  <a:lnTo>
                    <a:pt x="0" y="809358"/>
                  </a:lnTo>
                  <a:lnTo>
                    <a:pt x="35051" y="809358"/>
                  </a:lnTo>
                  <a:lnTo>
                    <a:pt x="35051" y="0"/>
                  </a:lnTo>
                  <a:close/>
                </a:path>
              </a:pathLst>
            </a:custGeom>
            <a:solidFill>
              <a:srgbClr val="FFFFFF"/>
            </a:solidFill>
          </p:spPr>
          <p:txBody>
            <a:bodyPr wrap="square" lIns="0" tIns="0" rIns="0" bIns="0" rtlCol="0"/>
            <a:lstStyle/>
            <a:p>
              <a:endParaRPr/>
            </a:p>
          </p:txBody>
        </p:sp>
      </p:grpSp>
      <p:grpSp>
        <p:nvGrpSpPr>
          <p:cNvPr id="52" name="object 54">
            <a:extLst>
              <a:ext uri="{FF2B5EF4-FFF2-40B4-BE49-F238E27FC236}">
                <a16:creationId xmlns:a16="http://schemas.microsoft.com/office/drawing/2014/main" id="{70D28DFB-9159-E60A-46D8-B147BB1C4C91}"/>
              </a:ext>
            </a:extLst>
          </p:cNvPr>
          <p:cNvGrpSpPr/>
          <p:nvPr userDrawn="1"/>
        </p:nvGrpSpPr>
        <p:grpSpPr>
          <a:xfrm>
            <a:off x="4264407" y="4704131"/>
            <a:ext cx="1510665" cy="809625"/>
            <a:chOff x="4264407" y="4704131"/>
            <a:chExt cx="1510665" cy="809625"/>
          </a:xfrm>
        </p:grpSpPr>
        <p:sp>
          <p:nvSpPr>
            <p:cNvPr id="53" name="object 55">
              <a:extLst>
                <a:ext uri="{FF2B5EF4-FFF2-40B4-BE49-F238E27FC236}">
                  <a16:creationId xmlns:a16="http://schemas.microsoft.com/office/drawing/2014/main" id="{CCCC5736-1431-BF64-3D59-C5A9E353A7BE}"/>
                </a:ext>
              </a:extLst>
            </p:cNvPr>
            <p:cNvSpPr/>
            <p:nvPr/>
          </p:nvSpPr>
          <p:spPr>
            <a:xfrm>
              <a:off x="4264418" y="4926469"/>
              <a:ext cx="353060" cy="544830"/>
            </a:xfrm>
            <a:custGeom>
              <a:avLst/>
              <a:gdLst/>
              <a:ahLst/>
              <a:cxnLst/>
              <a:rect l="l" t="t" r="r" b="b"/>
              <a:pathLst>
                <a:path w="353060" h="544829">
                  <a:moveTo>
                    <a:pt x="352628" y="0"/>
                  </a:moveTo>
                  <a:lnTo>
                    <a:pt x="0" y="0"/>
                  </a:lnTo>
                  <a:lnTo>
                    <a:pt x="0" y="544347"/>
                  </a:lnTo>
                  <a:lnTo>
                    <a:pt x="352628" y="544347"/>
                  </a:lnTo>
                  <a:lnTo>
                    <a:pt x="352628" y="0"/>
                  </a:lnTo>
                  <a:close/>
                </a:path>
              </a:pathLst>
            </a:custGeom>
            <a:solidFill>
              <a:srgbClr val="FCF2E0"/>
            </a:solidFill>
          </p:spPr>
          <p:txBody>
            <a:bodyPr wrap="square" lIns="0" tIns="0" rIns="0" bIns="0" rtlCol="0"/>
            <a:lstStyle/>
            <a:p>
              <a:endParaRPr/>
            </a:p>
          </p:txBody>
        </p:sp>
        <p:sp>
          <p:nvSpPr>
            <p:cNvPr id="54" name="object 56">
              <a:extLst>
                <a:ext uri="{FF2B5EF4-FFF2-40B4-BE49-F238E27FC236}">
                  <a16:creationId xmlns:a16="http://schemas.microsoft.com/office/drawing/2014/main" id="{705DE06C-3413-96BD-5C68-88AF985129C7}"/>
                </a:ext>
              </a:extLst>
            </p:cNvPr>
            <p:cNvSpPr/>
            <p:nvPr/>
          </p:nvSpPr>
          <p:spPr>
            <a:xfrm>
              <a:off x="4264407" y="4745009"/>
              <a:ext cx="1510665" cy="181610"/>
            </a:xfrm>
            <a:custGeom>
              <a:avLst/>
              <a:gdLst/>
              <a:ahLst/>
              <a:cxnLst/>
              <a:rect l="l" t="t" r="r" b="b"/>
              <a:pathLst>
                <a:path w="1510664" h="181610">
                  <a:moveTo>
                    <a:pt x="1510385" y="0"/>
                  </a:moveTo>
                  <a:lnTo>
                    <a:pt x="41147" y="0"/>
                  </a:lnTo>
                  <a:lnTo>
                    <a:pt x="25133" y="3234"/>
                  </a:lnTo>
                  <a:lnTo>
                    <a:pt x="12053" y="12053"/>
                  </a:lnTo>
                  <a:lnTo>
                    <a:pt x="3234" y="25133"/>
                  </a:lnTo>
                  <a:lnTo>
                    <a:pt x="0" y="41148"/>
                  </a:lnTo>
                  <a:lnTo>
                    <a:pt x="0" y="181457"/>
                  </a:lnTo>
                  <a:lnTo>
                    <a:pt x="1510385" y="181457"/>
                  </a:lnTo>
                  <a:lnTo>
                    <a:pt x="1510385" y="0"/>
                  </a:lnTo>
                  <a:close/>
                </a:path>
              </a:pathLst>
            </a:custGeom>
            <a:solidFill>
              <a:srgbClr val="E68891"/>
            </a:solidFill>
          </p:spPr>
          <p:txBody>
            <a:bodyPr wrap="square" lIns="0" tIns="0" rIns="0" bIns="0" rtlCol="0"/>
            <a:lstStyle/>
            <a:p>
              <a:endParaRPr/>
            </a:p>
          </p:txBody>
        </p:sp>
        <p:sp>
          <p:nvSpPr>
            <p:cNvPr id="55" name="object 57">
              <a:extLst>
                <a:ext uri="{FF2B5EF4-FFF2-40B4-BE49-F238E27FC236}">
                  <a16:creationId xmlns:a16="http://schemas.microsoft.com/office/drawing/2014/main" id="{2911B387-2452-ABD4-C237-ACFACD924911}"/>
                </a:ext>
              </a:extLst>
            </p:cNvPr>
            <p:cNvSpPr/>
            <p:nvPr/>
          </p:nvSpPr>
          <p:spPr>
            <a:xfrm>
              <a:off x="4264413" y="5107918"/>
              <a:ext cx="1510665" cy="363220"/>
            </a:xfrm>
            <a:custGeom>
              <a:avLst/>
              <a:gdLst/>
              <a:ahLst/>
              <a:cxnLst/>
              <a:rect l="l" t="t" r="r" b="b"/>
              <a:pathLst>
                <a:path w="1510664" h="363220">
                  <a:moveTo>
                    <a:pt x="0" y="0"/>
                  </a:moveTo>
                  <a:lnTo>
                    <a:pt x="352633" y="0"/>
                  </a:lnTo>
                </a:path>
                <a:path w="1510664" h="363220">
                  <a:moveTo>
                    <a:pt x="387685" y="0"/>
                  </a:moveTo>
                  <a:lnTo>
                    <a:pt x="1510385" y="0"/>
                  </a:lnTo>
                </a:path>
                <a:path w="1510664" h="363220">
                  <a:moveTo>
                    <a:pt x="0" y="181451"/>
                  </a:moveTo>
                  <a:lnTo>
                    <a:pt x="352633" y="181451"/>
                  </a:lnTo>
                </a:path>
                <a:path w="1510664" h="363220">
                  <a:moveTo>
                    <a:pt x="387685" y="181451"/>
                  </a:moveTo>
                  <a:lnTo>
                    <a:pt x="1510385" y="181451"/>
                  </a:lnTo>
                </a:path>
                <a:path w="1510664" h="363220">
                  <a:moveTo>
                    <a:pt x="0" y="362902"/>
                  </a:moveTo>
                  <a:lnTo>
                    <a:pt x="352633" y="362902"/>
                  </a:lnTo>
                </a:path>
                <a:path w="1510664" h="363220">
                  <a:moveTo>
                    <a:pt x="387685" y="362902"/>
                  </a:moveTo>
                  <a:lnTo>
                    <a:pt x="1510385" y="362902"/>
                  </a:lnTo>
                </a:path>
              </a:pathLst>
            </a:custGeom>
            <a:ln w="4737">
              <a:solidFill>
                <a:srgbClr val="ADAEB2"/>
              </a:solidFill>
            </a:ln>
          </p:spPr>
          <p:txBody>
            <a:bodyPr wrap="square" lIns="0" tIns="0" rIns="0" bIns="0" rtlCol="0"/>
            <a:lstStyle/>
            <a:p>
              <a:endParaRPr/>
            </a:p>
          </p:txBody>
        </p:sp>
        <p:sp>
          <p:nvSpPr>
            <p:cNvPr id="56" name="object 58">
              <a:extLst>
                <a:ext uri="{FF2B5EF4-FFF2-40B4-BE49-F238E27FC236}">
                  <a16:creationId xmlns:a16="http://schemas.microsoft.com/office/drawing/2014/main" id="{91F69820-8DCE-D54B-DEB5-B6D579659F96}"/>
                </a:ext>
              </a:extLst>
            </p:cNvPr>
            <p:cNvSpPr/>
            <p:nvPr/>
          </p:nvSpPr>
          <p:spPr>
            <a:xfrm>
              <a:off x="4617046" y="4704131"/>
              <a:ext cx="35560" cy="809625"/>
            </a:xfrm>
            <a:custGeom>
              <a:avLst/>
              <a:gdLst/>
              <a:ahLst/>
              <a:cxnLst/>
              <a:rect l="l" t="t" r="r" b="b"/>
              <a:pathLst>
                <a:path w="35560" h="809625">
                  <a:moveTo>
                    <a:pt x="35051" y="0"/>
                  </a:moveTo>
                  <a:lnTo>
                    <a:pt x="0" y="0"/>
                  </a:lnTo>
                  <a:lnTo>
                    <a:pt x="0" y="809358"/>
                  </a:lnTo>
                  <a:lnTo>
                    <a:pt x="35051" y="809358"/>
                  </a:lnTo>
                  <a:lnTo>
                    <a:pt x="35051" y="0"/>
                  </a:lnTo>
                  <a:close/>
                </a:path>
              </a:pathLst>
            </a:custGeom>
            <a:solidFill>
              <a:srgbClr val="FFFFFF"/>
            </a:solidFill>
          </p:spPr>
          <p:txBody>
            <a:bodyPr wrap="square" lIns="0" tIns="0" rIns="0" bIns="0" rtlCol="0"/>
            <a:lstStyle/>
            <a:p>
              <a:endParaRPr/>
            </a:p>
          </p:txBody>
        </p:sp>
      </p:grpSp>
      <p:sp>
        <p:nvSpPr>
          <p:cNvPr id="57" name="object 59">
            <a:extLst>
              <a:ext uri="{FF2B5EF4-FFF2-40B4-BE49-F238E27FC236}">
                <a16:creationId xmlns:a16="http://schemas.microsoft.com/office/drawing/2014/main" id="{6911B786-5B79-39A0-22E2-6E2FE1CD2D15}"/>
              </a:ext>
            </a:extLst>
          </p:cNvPr>
          <p:cNvSpPr/>
          <p:nvPr userDrawn="1"/>
        </p:nvSpPr>
        <p:spPr>
          <a:xfrm>
            <a:off x="5810907" y="3898445"/>
            <a:ext cx="1123315" cy="181610"/>
          </a:xfrm>
          <a:custGeom>
            <a:avLst/>
            <a:gdLst/>
            <a:ahLst/>
            <a:cxnLst/>
            <a:rect l="l" t="t" r="r" b="b"/>
            <a:pathLst>
              <a:path w="1123315" h="181610">
                <a:moveTo>
                  <a:pt x="1081544" y="0"/>
                </a:moveTo>
                <a:lnTo>
                  <a:pt x="0" y="0"/>
                </a:lnTo>
                <a:lnTo>
                  <a:pt x="0" y="181444"/>
                </a:lnTo>
                <a:lnTo>
                  <a:pt x="1122692" y="181444"/>
                </a:lnTo>
                <a:lnTo>
                  <a:pt x="1122692" y="41148"/>
                </a:lnTo>
                <a:lnTo>
                  <a:pt x="1119458" y="25128"/>
                </a:lnTo>
                <a:lnTo>
                  <a:pt x="1110638" y="12049"/>
                </a:lnTo>
                <a:lnTo>
                  <a:pt x="1097559" y="3232"/>
                </a:lnTo>
                <a:lnTo>
                  <a:pt x="1081544" y="0"/>
                </a:lnTo>
                <a:close/>
              </a:path>
            </a:pathLst>
          </a:custGeom>
          <a:solidFill>
            <a:srgbClr val="00B8DE"/>
          </a:solidFill>
        </p:spPr>
        <p:txBody>
          <a:bodyPr wrap="square" lIns="0" tIns="0" rIns="0" bIns="0" rtlCol="0"/>
          <a:lstStyle/>
          <a:p>
            <a:endParaRPr/>
          </a:p>
        </p:txBody>
      </p:sp>
      <p:sp>
        <p:nvSpPr>
          <p:cNvPr id="58" name="object 60">
            <a:extLst>
              <a:ext uri="{FF2B5EF4-FFF2-40B4-BE49-F238E27FC236}">
                <a16:creationId xmlns:a16="http://schemas.microsoft.com/office/drawing/2014/main" id="{E0038615-D10D-9B67-70D5-1DA62106883C}"/>
              </a:ext>
            </a:extLst>
          </p:cNvPr>
          <p:cNvSpPr/>
          <p:nvPr userDrawn="1"/>
        </p:nvSpPr>
        <p:spPr>
          <a:xfrm>
            <a:off x="5810905" y="4261341"/>
            <a:ext cx="1123315" cy="0"/>
          </a:xfrm>
          <a:custGeom>
            <a:avLst/>
            <a:gdLst/>
            <a:ahLst/>
            <a:cxnLst/>
            <a:rect l="l" t="t" r="r" b="b"/>
            <a:pathLst>
              <a:path w="1123315">
                <a:moveTo>
                  <a:pt x="0" y="0"/>
                </a:moveTo>
                <a:lnTo>
                  <a:pt x="1122692" y="0"/>
                </a:lnTo>
              </a:path>
            </a:pathLst>
          </a:custGeom>
          <a:ln w="4737">
            <a:solidFill>
              <a:srgbClr val="ADAEB2"/>
            </a:solidFill>
          </a:ln>
        </p:spPr>
        <p:txBody>
          <a:bodyPr wrap="square" lIns="0" tIns="0" rIns="0" bIns="0" rtlCol="0"/>
          <a:lstStyle/>
          <a:p>
            <a:endParaRPr/>
          </a:p>
        </p:txBody>
      </p:sp>
      <p:sp>
        <p:nvSpPr>
          <p:cNvPr id="59" name="object 61">
            <a:extLst>
              <a:ext uri="{FF2B5EF4-FFF2-40B4-BE49-F238E27FC236}">
                <a16:creationId xmlns:a16="http://schemas.microsoft.com/office/drawing/2014/main" id="{28A746C1-54B1-B880-9504-6778A06F1919}"/>
              </a:ext>
            </a:extLst>
          </p:cNvPr>
          <p:cNvSpPr/>
          <p:nvPr userDrawn="1"/>
        </p:nvSpPr>
        <p:spPr>
          <a:xfrm>
            <a:off x="5810905" y="4442792"/>
            <a:ext cx="1123315" cy="0"/>
          </a:xfrm>
          <a:custGeom>
            <a:avLst/>
            <a:gdLst/>
            <a:ahLst/>
            <a:cxnLst/>
            <a:rect l="l" t="t" r="r" b="b"/>
            <a:pathLst>
              <a:path w="1123315">
                <a:moveTo>
                  <a:pt x="0" y="0"/>
                </a:moveTo>
                <a:lnTo>
                  <a:pt x="1122692" y="0"/>
                </a:lnTo>
              </a:path>
            </a:pathLst>
          </a:custGeom>
          <a:ln w="4737">
            <a:solidFill>
              <a:srgbClr val="ADAEB2"/>
            </a:solidFill>
          </a:ln>
        </p:spPr>
        <p:txBody>
          <a:bodyPr wrap="square" lIns="0" tIns="0" rIns="0" bIns="0" rtlCol="0"/>
          <a:lstStyle/>
          <a:p>
            <a:endParaRPr/>
          </a:p>
        </p:txBody>
      </p:sp>
      <p:sp>
        <p:nvSpPr>
          <p:cNvPr id="60" name="object 62">
            <a:extLst>
              <a:ext uri="{FF2B5EF4-FFF2-40B4-BE49-F238E27FC236}">
                <a16:creationId xmlns:a16="http://schemas.microsoft.com/office/drawing/2014/main" id="{3D327B15-FA26-0A28-BA29-0A7CA462355C}"/>
              </a:ext>
            </a:extLst>
          </p:cNvPr>
          <p:cNvSpPr/>
          <p:nvPr userDrawn="1"/>
        </p:nvSpPr>
        <p:spPr>
          <a:xfrm>
            <a:off x="5810905" y="4624244"/>
            <a:ext cx="1123315" cy="0"/>
          </a:xfrm>
          <a:custGeom>
            <a:avLst/>
            <a:gdLst/>
            <a:ahLst/>
            <a:cxnLst/>
            <a:rect l="l" t="t" r="r" b="b"/>
            <a:pathLst>
              <a:path w="1123315">
                <a:moveTo>
                  <a:pt x="0" y="0"/>
                </a:moveTo>
                <a:lnTo>
                  <a:pt x="1122692" y="0"/>
                </a:lnTo>
              </a:path>
            </a:pathLst>
          </a:custGeom>
          <a:ln w="4737">
            <a:solidFill>
              <a:srgbClr val="ADAEB2"/>
            </a:solidFill>
          </a:ln>
        </p:spPr>
        <p:txBody>
          <a:bodyPr wrap="square" lIns="0" tIns="0" rIns="0" bIns="0" rtlCol="0"/>
          <a:lstStyle/>
          <a:p>
            <a:endParaRPr/>
          </a:p>
        </p:txBody>
      </p:sp>
      <p:sp>
        <p:nvSpPr>
          <p:cNvPr id="61" name="object 63">
            <a:extLst>
              <a:ext uri="{FF2B5EF4-FFF2-40B4-BE49-F238E27FC236}">
                <a16:creationId xmlns:a16="http://schemas.microsoft.com/office/drawing/2014/main" id="{407D7636-DC93-33B0-C912-232C2718A4A1}"/>
              </a:ext>
            </a:extLst>
          </p:cNvPr>
          <p:cNvSpPr/>
          <p:nvPr userDrawn="1"/>
        </p:nvSpPr>
        <p:spPr>
          <a:xfrm>
            <a:off x="5810907" y="4745009"/>
            <a:ext cx="1123315" cy="181610"/>
          </a:xfrm>
          <a:custGeom>
            <a:avLst/>
            <a:gdLst/>
            <a:ahLst/>
            <a:cxnLst/>
            <a:rect l="l" t="t" r="r" b="b"/>
            <a:pathLst>
              <a:path w="1123315" h="181610">
                <a:moveTo>
                  <a:pt x="1081544" y="0"/>
                </a:moveTo>
                <a:lnTo>
                  <a:pt x="0" y="0"/>
                </a:lnTo>
                <a:lnTo>
                  <a:pt x="0" y="181457"/>
                </a:lnTo>
                <a:lnTo>
                  <a:pt x="1122692" y="181457"/>
                </a:lnTo>
                <a:lnTo>
                  <a:pt x="1122692" y="41148"/>
                </a:lnTo>
                <a:lnTo>
                  <a:pt x="1119458" y="25133"/>
                </a:lnTo>
                <a:lnTo>
                  <a:pt x="1110638" y="12053"/>
                </a:lnTo>
                <a:lnTo>
                  <a:pt x="1097559" y="3234"/>
                </a:lnTo>
                <a:lnTo>
                  <a:pt x="1081544" y="0"/>
                </a:lnTo>
                <a:close/>
              </a:path>
            </a:pathLst>
          </a:custGeom>
          <a:solidFill>
            <a:srgbClr val="E68891"/>
          </a:solidFill>
        </p:spPr>
        <p:txBody>
          <a:bodyPr wrap="square" lIns="0" tIns="0" rIns="0" bIns="0" rtlCol="0"/>
          <a:lstStyle/>
          <a:p>
            <a:endParaRPr/>
          </a:p>
        </p:txBody>
      </p:sp>
      <p:sp>
        <p:nvSpPr>
          <p:cNvPr id="62" name="object 64">
            <a:extLst>
              <a:ext uri="{FF2B5EF4-FFF2-40B4-BE49-F238E27FC236}">
                <a16:creationId xmlns:a16="http://schemas.microsoft.com/office/drawing/2014/main" id="{1B7C29DD-BE7C-6BBF-9AB3-E7386C3A08F9}"/>
              </a:ext>
            </a:extLst>
          </p:cNvPr>
          <p:cNvSpPr/>
          <p:nvPr userDrawn="1"/>
        </p:nvSpPr>
        <p:spPr>
          <a:xfrm>
            <a:off x="5810905" y="5107918"/>
            <a:ext cx="1123315" cy="0"/>
          </a:xfrm>
          <a:custGeom>
            <a:avLst/>
            <a:gdLst/>
            <a:ahLst/>
            <a:cxnLst/>
            <a:rect l="l" t="t" r="r" b="b"/>
            <a:pathLst>
              <a:path w="1123315">
                <a:moveTo>
                  <a:pt x="0" y="0"/>
                </a:moveTo>
                <a:lnTo>
                  <a:pt x="1122692" y="0"/>
                </a:lnTo>
              </a:path>
            </a:pathLst>
          </a:custGeom>
          <a:ln w="4737">
            <a:solidFill>
              <a:srgbClr val="ADAEB2"/>
            </a:solidFill>
          </a:ln>
        </p:spPr>
        <p:txBody>
          <a:bodyPr wrap="square" lIns="0" tIns="0" rIns="0" bIns="0" rtlCol="0"/>
          <a:lstStyle/>
          <a:p>
            <a:endParaRPr/>
          </a:p>
        </p:txBody>
      </p:sp>
      <p:sp>
        <p:nvSpPr>
          <p:cNvPr id="63" name="object 65">
            <a:extLst>
              <a:ext uri="{FF2B5EF4-FFF2-40B4-BE49-F238E27FC236}">
                <a16:creationId xmlns:a16="http://schemas.microsoft.com/office/drawing/2014/main" id="{59D26042-13E0-A543-D593-41065B1D3C14}"/>
              </a:ext>
            </a:extLst>
          </p:cNvPr>
          <p:cNvSpPr/>
          <p:nvPr userDrawn="1"/>
        </p:nvSpPr>
        <p:spPr>
          <a:xfrm>
            <a:off x="5810905" y="5289369"/>
            <a:ext cx="1123315" cy="0"/>
          </a:xfrm>
          <a:custGeom>
            <a:avLst/>
            <a:gdLst/>
            <a:ahLst/>
            <a:cxnLst/>
            <a:rect l="l" t="t" r="r" b="b"/>
            <a:pathLst>
              <a:path w="1123315">
                <a:moveTo>
                  <a:pt x="0" y="0"/>
                </a:moveTo>
                <a:lnTo>
                  <a:pt x="1122692" y="0"/>
                </a:lnTo>
              </a:path>
            </a:pathLst>
          </a:custGeom>
          <a:ln w="4737">
            <a:solidFill>
              <a:srgbClr val="ADAEB2"/>
            </a:solidFill>
          </a:ln>
        </p:spPr>
        <p:txBody>
          <a:bodyPr wrap="square" lIns="0" tIns="0" rIns="0" bIns="0" rtlCol="0"/>
          <a:lstStyle/>
          <a:p>
            <a:endParaRPr/>
          </a:p>
        </p:txBody>
      </p:sp>
      <p:sp>
        <p:nvSpPr>
          <p:cNvPr id="64" name="object 66">
            <a:extLst>
              <a:ext uri="{FF2B5EF4-FFF2-40B4-BE49-F238E27FC236}">
                <a16:creationId xmlns:a16="http://schemas.microsoft.com/office/drawing/2014/main" id="{7ECDECCB-E516-5F85-5C53-850D85CD4ECC}"/>
              </a:ext>
            </a:extLst>
          </p:cNvPr>
          <p:cNvSpPr/>
          <p:nvPr userDrawn="1"/>
        </p:nvSpPr>
        <p:spPr>
          <a:xfrm>
            <a:off x="5810905" y="5470821"/>
            <a:ext cx="1123315" cy="0"/>
          </a:xfrm>
          <a:custGeom>
            <a:avLst/>
            <a:gdLst/>
            <a:ahLst/>
            <a:cxnLst/>
            <a:rect l="l" t="t" r="r" b="b"/>
            <a:pathLst>
              <a:path w="1123315">
                <a:moveTo>
                  <a:pt x="0" y="0"/>
                </a:moveTo>
                <a:lnTo>
                  <a:pt x="1122692" y="0"/>
                </a:lnTo>
              </a:path>
            </a:pathLst>
          </a:custGeom>
          <a:ln w="4737">
            <a:solidFill>
              <a:srgbClr val="ADAEB2"/>
            </a:solidFill>
          </a:ln>
        </p:spPr>
        <p:txBody>
          <a:bodyPr wrap="square" lIns="0" tIns="0" rIns="0" bIns="0" rtlCol="0"/>
          <a:lstStyle/>
          <a:p>
            <a:endParaRPr/>
          </a:p>
        </p:txBody>
      </p:sp>
      <p:sp>
        <p:nvSpPr>
          <p:cNvPr id="65" name="object 101">
            <a:extLst>
              <a:ext uri="{FF2B5EF4-FFF2-40B4-BE49-F238E27FC236}">
                <a16:creationId xmlns:a16="http://schemas.microsoft.com/office/drawing/2014/main" id="{12829159-482B-D4AB-B1CF-52EB7E533AA6}"/>
              </a:ext>
            </a:extLst>
          </p:cNvPr>
          <p:cNvSpPr/>
          <p:nvPr userDrawn="1"/>
        </p:nvSpPr>
        <p:spPr>
          <a:xfrm>
            <a:off x="4370751" y="8245259"/>
            <a:ext cx="786130" cy="0"/>
          </a:xfrm>
          <a:custGeom>
            <a:avLst/>
            <a:gdLst/>
            <a:ahLst/>
            <a:cxnLst/>
            <a:rect l="l" t="t" r="r" b="b"/>
            <a:pathLst>
              <a:path w="786129">
                <a:moveTo>
                  <a:pt x="0" y="0"/>
                </a:moveTo>
                <a:lnTo>
                  <a:pt x="785613" y="0"/>
                </a:lnTo>
              </a:path>
            </a:pathLst>
          </a:custGeom>
          <a:ln w="3263">
            <a:solidFill>
              <a:srgbClr val="231F20"/>
            </a:solidFill>
          </a:ln>
        </p:spPr>
        <p:txBody>
          <a:bodyPr wrap="square" lIns="0" tIns="0" rIns="0" bIns="0" rtlCol="0"/>
          <a:lstStyle/>
          <a:p>
            <a:endParaRPr/>
          </a:p>
        </p:txBody>
      </p:sp>
      <p:sp>
        <p:nvSpPr>
          <p:cNvPr id="66" name="object 102">
            <a:extLst>
              <a:ext uri="{FF2B5EF4-FFF2-40B4-BE49-F238E27FC236}">
                <a16:creationId xmlns:a16="http://schemas.microsoft.com/office/drawing/2014/main" id="{06F0E1B0-8A4F-E889-0E6D-8E6A0173AD87}"/>
              </a:ext>
            </a:extLst>
          </p:cNvPr>
          <p:cNvSpPr/>
          <p:nvPr userDrawn="1"/>
        </p:nvSpPr>
        <p:spPr>
          <a:xfrm>
            <a:off x="5345836" y="8245259"/>
            <a:ext cx="322580" cy="0"/>
          </a:xfrm>
          <a:custGeom>
            <a:avLst/>
            <a:gdLst/>
            <a:ahLst/>
            <a:cxnLst/>
            <a:rect l="l" t="t" r="r" b="b"/>
            <a:pathLst>
              <a:path w="322579">
                <a:moveTo>
                  <a:pt x="0" y="0"/>
                </a:moveTo>
                <a:lnTo>
                  <a:pt x="322453" y="0"/>
                </a:lnTo>
              </a:path>
            </a:pathLst>
          </a:custGeom>
          <a:ln w="3263">
            <a:solidFill>
              <a:srgbClr val="231F20"/>
            </a:solidFill>
          </a:ln>
        </p:spPr>
        <p:txBody>
          <a:bodyPr wrap="square" lIns="0" tIns="0" rIns="0" bIns="0" rtlCol="0"/>
          <a:lstStyle/>
          <a:p>
            <a:endParaRPr/>
          </a:p>
        </p:txBody>
      </p:sp>
      <p:sp>
        <p:nvSpPr>
          <p:cNvPr id="67" name="object 103">
            <a:extLst>
              <a:ext uri="{FF2B5EF4-FFF2-40B4-BE49-F238E27FC236}">
                <a16:creationId xmlns:a16="http://schemas.microsoft.com/office/drawing/2014/main" id="{0568ACF2-C623-3AD3-5A88-DCF666A8B3B3}"/>
              </a:ext>
            </a:extLst>
          </p:cNvPr>
          <p:cNvSpPr/>
          <p:nvPr userDrawn="1"/>
        </p:nvSpPr>
        <p:spPr>
          <a:xfrm>
            <a:off x="5857760" y="8245259"/>
            <a:ext cx="112395" cy="0"/>
          </a:xfrm>
          <a:custGeom>
            <a:avLst/>
            <a:gdLst/>
            <a:ahLst/>
            <a:cxnLst/>
            <a:rect l="l" t="t" r="r" b="b"/>
            <a:pathLst>
              <a:path w="112395">
                <a:moveTo>
                  <a:pt x="0" y="0"/>
                </a:moveTo>
                <a:lnTo>
                  <a:pt x="111925" y="0"/>
                </a:lnTo>
              </a:path>
            </a:pathLst>
          </a:custGeom>
          <a:ln w="3263">
            <a:solidFill>
              <a:srgbClr val="231F20"/>
            </a:solidFill>
          </a:ln>
        </p:spPr>
        <p:txBody>
          <a:bodyPr wrap="square" lIns="0" tIns="0" rIns="0" bIns="0" rtlCol="0"/>
          <a:lstStyle/>
          <a:p>
            <a:endParaRPr/>
          </a:p>
        </p:txBody>
      </p:sp>
      <p:sp>
        <p:nvSpPr>
          <p:cNvPr id="68" name="object 104">
            <a:extLst>
              <a:ext uri="{FF2B5EF4-FFF2-40B4-BE49-F238E27FC236}">
                <a16:creationId xmlns:a16="http://schemas.microsoft.com/office/drawing/2014/main" id="{A4930C26-F211-47E3-B1DF-D8742F6B69E1}"/>
              </a:ext>
            </a:extLst>
          </p:cNvPr>
          <p:cNvSpPr/>
          <p:nvPr userDrawn="1"/>
        </p:nvSpPr>
        <p:spPr>
          <a:xfrm>
            <a:off x="6159156" y="8245259"/>
            <a:ext cx="21590" cy="0"/>
          </a:xfrm>
          <a:custGeom>
            <a:avLst/>
            <a:gdLst/>
            <a:ahLst/>
            <a:cxnLst/>
            <a:rect l="l" t="t" r="r" b="b"/>
            <a:pathLst>
              <a:path w="21589">
                <a:moveTo>
                  <a:pt x="0" y="0"/>
                </a:moveTo>
                <a:lnTo>
                  <a:pt x="21056" y="0"/>
                </a:lnTo>
              </a:path>
            </a:pathLst>
          </a:custGeom>
          <a:ln w="3263">
            <a:solidFill>
              <a:srgbClr val="231F20"/>
            </a:solidFill>
          </a:ln>
        </p:spPr>
        <p:txBody>
          <a:bodyPr wrap="square" lIns="0" tIns="0" rIns="0" bIns="0" rtlCol="0"/>
          <a:lstStyle/>
          <a:p>
            <a:endParaRPr/>
          </a:p>
        </p:txBody>
      </p:sp>
      <p:sp>
        <p:nvSpPr>
          <p:cNvPr id="69" name="object 105">
            <a:extLst>
              <a:ext uri="{FF2B5EF4-FFF2-40B4-BE49-F238E27FC236}">
                <a16:creationId xmlns:a16="http://schemas.microsoft.com/office/drawing/2014/main" id="{E8E9F7DE-C274-8A69-40FD-396559A52A83}"/>
              </a:ext>
            </a:extLst>
          </p:cNvPr>
          <p:cNvSpPr/>
          <p:nvPr userDrawn="1"/>
        </p:nvSpPr>
        <p:spPr>
          <a:xfrm>
            <a:off x="6369684" y="8245259"/>
            <a:ext cx="112395" cy="0"/>
          </a:xfrm>
          <a:custGeom>
            <a:avLst/>
            <a:gdLst/>
            <a:ahLst/>
            <a:cxnLst/>
            <a:rect l="l" t="t" r="r" b="b"/>
            <a:pathLst>
              <a:path w="112395">
                <a:moveTo>
                  <a:pt x="0" y="0"/>
                </a:moveTo>
                <a:lnTo>
                  <a:pt x="111925" y="0"/>
                </a:lnTo>
              </a:path>
            </a:pathLst>
          </a:custGeom>
          <a:ln w="3263">
            <a:solidFill>
              <a:srgbClr val="231F20"/>
            </a:solidFill>
          </a:ln>
        </p:spPr>
        <p:txBody>
          <a:bodyPr wrap="square" lIns="0" tIns="0" rIns="0" bIns="0" rtlCol="0"/>
          <a:lstStyle/>
          <a:p>
            <a:endParaRPr/>
          </a:p>
        </p:txBody>
      </p:sp>
      <p:sp>
        <p:nvSpPr>
          <p:cNvPr id="70" name="object 106">
            <a:extLst>
              <a:ext uri="{FF2B5EF4-FFF2-40B4-BE49-F238E27FC236}">
                <a16:creationId xmlns:a16="http://schemas.microsoft.com/office/drawing/2014/main" id="{E9C649E8-AB12-6F35-74FC-5A3F81B115E5}"/>
              </a:ext>
            </a:extLst>
          </p:cNvPr>
          <p:cNvSpPr/>
          <p:nvPr userDrawn="1"/>
        </p:nvSpPr>
        <p:spPr>
          <a:xfrm>
            <a:off x="6671081" y="8245259"/>
            <a:ext cx="277495" cy="0"/>
          </a:xfrm>
          <a:custGeom>
            <a:avLst/>
            <a:gdLst/>
            <a:ahLst/>
            <a:cxnLst/>
            <a:rect l="l" t="t" r="r" b="b"/>
            <a:pathLst>
              <a:path w="277495">
                <a:moveTo>
                  <a:pt x="0" y="0"/>
                </a:moveTo>
                <a:lnTo>
                  <a:pt x="276919" y="0"/>
                </a:lnTo>
              </a:path>
            </a:pathLst>
          </a:custGeom>
          <a:ln w="3263">
            <a:solidFill>
              <a:srgbClr val="231F20"/>
            </a:solidFill>
          </a:ln>
        </p:spPr>
        <p:txBody>
          <a:bodyPr wrap="square" lIns="0" tIns="0" rIns="0" bIns="0" rtlCol="0"/>
          <a:lstStyle/>
          <a:p>
            <a:endParaRPr/>
          </a:p>
        </p:txBody>
      </p:sp>
      <p:sp>
        <p:nvSpPr>
          <p:cNvPr id="71" name="object 107">
            <a:extLst>
              <a:ext uri="{FF2B5EF4-FFF2-40B4-BE49-F238E27FC236}">
                <a16:creationId xmlns:a16="http://schemas.microsoft.com/office/drawing/2014/main" id="{B9B72E46-156C-8161-2E84-7192B32B1A01}"/>
              </a:ext>
            </a:extLst>
          </p:cNvPr>
          <p:cNvSpPr/>
          <p:nvPr userDrawn="1"/>
        </p:nvSpPr>
        <p:spPr>
          <a:xfrm>
            <a:off x="4370751" y="7942347"/>
            <a:ext cx="1297940" cy="0"/>
          </a:xfrm>
          <a:custGeom>
            <a:avLst/>
            <a:gdLst/>
            <a:ahLst/>
            <a:cxnLst/>
            <a:rect l="l" t="t" r="r" b="b"/>
            <a:pathLst>
              <a:path w="1297939">
                <a:moveTo>
                  <a:pt x="0" y="0"/>
                </a:moveTo>
                <a:lnTo>
                  <a:pt x="1297537" y="0"/>
                </a:lnTo>
              </a:path>
            </a:pathLst>
          </a:custGeom>
          <a:ln w="3263">
            <a:solidFill>
              <a:srgbClr val="231F20"/>
            </a:solidFill>
          </a:ln>
        </p:spPr>
        <p:txBody>
          <a:bodyPr wrap="square" lIns="0" tIns="0" rIns="0" bIns="0" rtlCol="0"/>
          <a:lstStyle/>
          <a:p>
            <a:endParaRPr/>
          </a:p>
        </p:txBody>
      </p:sp>
      <p:sp>
        <p:nvSpPr>
          <p:cNvPr id="72" name="object 108">
            <a:extLst>
              <a:ext uri="{FF2B5EF4-FFF2-40B4-BE49-F238E27FC236}">
                <a16:creationId xmlns:a16="http://schemas.microsoft.com/office/drawing/2014/main" id="{1A02B66B-3562-DB01-F81B-3E04E2E7C84B}"/>
              </a:ext>
            </a:extLst>
          </p:cNvPr>
          <p:cNvSpPr/>
          <p:nvPr userDrawn="1"/>
        </p:nvSpPr>
        <p:spPr>
          <a:xfrm>
            <a:off x="5857760" y="7942347"/>
            <a:ext cx="1090295" cy="0"/>
          </a:xfrm>
          <a:custGeom>
            <a:avLst/>
            <a:gdLst/>
            <a:ahLst/>
            <a:cxnLst/>
            <a:rect l="l" t="t" r="r" b="b"/>
            <a:pathLst>
              <a:path w="1090295">
                <a:moveTo>
                  <a:pt x="0" y="0"/>
                </a:moveTo>
                <a:lnTo>
                  <a:pt x="1090240" y="0"/>
                </a:lnTo>
              </a:path>
            </a:pathLst>
          </a:custGeom>
          <a:ln w="3263">
            <a:solidFill>
              <a:srgbClr val="231F20"/>
            </a:solidFill>
          </a:ln>
        </p:spPr>
        <p:txBody>
          <a:bodyPr wrap="square" lIns="0" tIns="0" rIns="0" bIns="0" rtlCol="0"/>
          <a:lstStyle/>
          <a:p>
            <a:endParaRPr/>
          </a:p>
        </p:txBody>
      </p:sp>
      <p:sp>
        <p:nvSpPr>
          <p:cNvPr id="73" name="object 109">
            <a:extLst>
              <a:ext uri="{FF2B5EF4-FFF2-40B4-BE49-F238E27FC236}">
                <a16:creationId xmlns:a16="http://schemas.microsoft.com/office/drawing/2014/main" id="{D97DAAEC-F444-9A44-EFAC-8083528EDF30}"/>
              </a:ext>
            </a:extLst>
          </p:cNvPr>
          <p:cNvSpPr/>
          <p:nvPr userDrawn="1"/>
        </p:nvSpPr>
        <p:spPr>
          <a:xfrm>
            <a:off x="4370751" y="7639437"/>
            <a:ext cx="2577465" cy="0"/>
          </a:xfrm>
          <a:custGeom>
            <a:avLst/>
            <a:gdLst/>
            <a:ahLst/>
            <a:cxnLst/>
            <a:rect l="l" t="t" r="r" b="b"/>
            <a:pathLst>
              <a:path w="2577465">
                <a:moveTo>
                  <a:pt x="0" y="0"/>
                </a:moveTo>
                <a:lnTo>
                  <a:pt x="2577249" y="0"/>
                </a:lnTo>
              </a:path>
            </a:pathLst>
          </a:custGeom>
          <a:ln w="3263">
            <a:solidFill>
              <a:srgbClr val="231F20"/>
            </a:solidFill>
          </a:ln>
        </p:spPr>
        <p:txBody>
          <a:bodyPr wrap="square" lIns="0" tIns="0" rIns="0" bIns="0" rtlCol="0"/>
          <a:lstStyle/>
          <a:p>
            <a:endParaRPr/>
          </a:p>
        </p:txBody>
      </p:sp>
      <p:sp>
        <p:nvSpPr>
          <p:cNvPr id="74" name="object 110">
            <a:extLst>
              <a:ext uri="{FF2B5EF4-FFF2-40B4-BE49-F238E27FC236}">
                <a16:creationId xmlns:a16="http://schemas.microsoft.com/office/drawing/2014/main" id="{08ED7193-135A-1FDC-3F96-0A97DF157060}"/>
              </a:ext>
            </a:extLst>
          </p:cNvPr>
          <p:cNvSpPr/>
          <p:nvPr userDrawn="1"/>
        </p:nvSpPr>
        <p:spPr>
          <a:xfrm>
            <a:off x="4370751" y="8245259"/>
            <a:ext cx="786130" cy="0"/>
          </a:xfrm>
          <a:custGeom>
            <a:avLst/>
            <a:gdLst/>
            <a:ahLst/>
            <a:cxnLst/>
            <a:rect l="l" t="t" r="r" b="b"/>
            <a:pathLst>
              <a:path w="786129">
                <a:moveTo>
                  <a:pt x="0" y="0"/>
                </a:moveTo>
                <a:lnTo>
                  <a:pt x="785613" y="0"/>
                </a:lnTo>
              </a:path>
            </a:pathLst>
          </a:custGeom>
          <a:ln w="3924">
            <a:solidFill>
              <a:srgbClr val="ADAEB2"/>
            </a:solidFill>
          </a:ln>
        </p:spPr>
        <p:txBody>
          <a:bodyPr wrap="square" lIns="0" tIns="0" rIns="0" bIns="0" rtlCol="0"/>
          <a:lstStyle/>
          <a:p>
            <a:endParaRPr/>
          </a:p>
        </p:txBody>
      </p:sp>
      <p:sp>
        <p:nvSpPr>
          <p:cNvPr id="75" name="object 111">
            <a:extLst>
              <a:ext uri="{FF2B5EF4-FFF2-40B4-BE49-F238E27FC236}">
                <a16:creationId xmlns:a16="http://schemas.microsoft.com/office/drawing/2014/main" id="{F3256101-A50F-F59B-D1AC-F38EB9B96706}"/>
              </a:ext>
            </a:extLst>
          </p:cNvPr>
          <p:cNvSpPr/>
          <p:nvPr userDrawn="1"/>
        </p:nvSpPr>
        <p:spPr>
          <a:xfrm>
            <a:off x="5345836" y="8245259"/>
            <a:ext cx="322580" cy="0"/>
          </a:xfrm>
          <a:custGeom>
            <a:avLst/>
            <a:gdLst/>
            <a:ahLst/>
            <a:cxnLst/>
            <a:rect l="l" t="t" r="r" b="b"/>
            <a:pathLst>
              <a:path w="322579">
                <a:moveTo>
                  <a:pt x="0" y="0"/>
                </a:moveTo>
                <a:lnTo>
                  <a:pt x="322453" y="0"/>
                </a:lnTo>
              </a:path>
            </a:pathLst>
          </a:custGeom>
          <a:ln w="3924">
            <a:solidFill>
              <a:srgbClr val="ADAEB2"/>
            </a:solidFill>
          </a:ln>
        </p:spPr>
        <p:txBody>
          <a:bodyPr wrap="square" lIns="0" tIns="0" rIns="0" bIns="0" rtlCol="0"/>
          <a:lstStyle/>
          <a:p>
            <a:endParaRPr/>
          </a:p>
        </p:txBody>
      </p:sp>
      <p:sp>
        <p:nvSpPr>
          <p:cNvPr id="76" name="object 112">
            <a:extLst>
              <a:ext uri="{FF2B5EF4-FFF2-40B4-BE49-F238E27FC236}">
                <a16:creationId xmlns:a16="http://schemas.microsoft.com/office/drawing/2014/main" id="{45463006-D742-A054-B155-DEFEE6CF7099}"/>
              </a:ext>
            </a:extLst>
          </p:cNvPr>
          <p:cNvSpPr/>
          <p:nvPr userDrawn="1"/>
        </p:nvSpPr>
        <p:spPr>
          <a:xfrm>
            <a:off x="5857760" y="8245259"/>
            <a:ext cx="112395" cy="0"/>
          </a:xfrm>
          <a:custGeom>
            <a:avLst/>
            <a:gdLst/>
            <a:ahLst/>
            <a:cxnLst/>
            <a:rect l="l" t="t" r="r" b="b"/>
            <a:pathLst>
              <a:path w="112395">
                <a:moveTo>
                  <a:pt x="0" y="0"/>
                </a:moveTo>
                <a:lnTo>
                  <a:pt x="111925" y="0"/>
                </a:lnTo>
              </a:path>
            </a:pathLst>
          </a:custGeom>
          <a:ln w="3924">
            <a:solidFill>
              <a:srgbClr val="ADAEB2"/>
            </a:solidFill>
          </a:ln>
        </p:spPr>
        <p:txBody>
          <a:bodyPr wrap="square" lIns="0" tIns="0" rIns="0" bIns="0" rtlCol="0"/>
          <a:lstStyle/>
          <a:p>
            <a:endParaRPr/>
          </a:p>
        </p:txBody>
      </p:sp>
      <p:sp>
        <p:nvSpPr>
          <p:cNvPr id="77" name="object 113">
            <a:extLst>
              <a:ext uri="{FF2B5EF4-FFF2-40B4-BE49-F238E27FC236}">
                <a16:creationId xmlns:a16="http://schemas.microsoft.com/office/drawing/2014/main" id="{76140D73-BA07-71E0-2119-C7CAB54A5B77}"/>
              </a:ext>
            </a:extLst>
          </p:cNvPr>
          <p:cNvSpPr/>
          <p:nvPr userDrawn="1"/>
        </p:nvSpPr>
        <p:spPr>
          <a:xfrm>
            <a:off x="6159156" y="8245259"/>
            <a:ext cx="21590" cy="0"/>
          </a:xfrm>
          <a:custGeom>
            <a:avLst/>
            <a:gdLst/>
            <a:ahLst/>
            <a:cxnLst/>
            <a:rect l="l" t="t" r="r" b="b"/>
            <a:pathLst>
              <a:path w="21589">
                <a:moveTo>
                  <a:pt x="0" y="0"/>
                </a:moveTo>
                <a:lnTo>
                  <a:pt x="21056" y="0"/>
                </a:lnTo>
              </a:path>
            </a:pathLst>
          </a:custGeom>
          <a:ln w="3924">
            <a:solidFill>
              <a:srgbClr val="ADAEB2"/>
            </a:solidFill>
          </a:ln>
        </p:spPr>
        <p:txBody>
          <a:bodyPr wrap="square" lIns="0" tIns="0" rIns="0" bIns="0" rtlCol="0"/>
          <a:lstStyle/>
          <a:p>
            <a:endParaRPr/>
          </a:p>
        </p:txBody>
      </p:sp>
      <p:sp>
        <p:nvSpPr>
          <p:cNvPr id="78" name="object 114">
            <a:extLst>
              <a:ext uri="{FF2B5EF4-FFF2-40B4-BE49-F238E27FC236}">
                <a16:creationId xmlns:a16="http://schemas.microsoft.com/office/drawing/2014/main" id="{FBA4457C-B42C-632C-6B9A-8C5C8A1BD1A0}"/>
              </a:ext>
            </a:extLst>
          </p:cNvPr>
          <p:cNvSpPr/>
          <p:nvPr userDrawn="1"/>
        </p:nvSpPr>
        <p:spPr>
          <a:xfrm>
            <a:off x="6369684" y="8245259"/>
            <a:ext cx="112395" cy="0"/>
          </a:xfrm>
          <a:custGeom>
            <a:avLst/>
            <a:gdLst/>
            <a:ahLst/>
            <a:cxnLst/>
            <a:rect l="l" t="t" r="r" b="b"/>
            <a:pathLst>
              <a:path w="112395">
                <a:moveTo>
                  <a:pt x="0" y="0"/>
                </a:moveTo>
                <a:lnTo>
                  <a:pt x="111925" y="0"/>
                </a:lnTo>
              </a:path>
            </a:pathLst>
          </a:custGeom>
          <a:ln w="3924">
            <a:solidFill>
              <a:srgbClr val="ADAEB2"/>
            </a:solidFill>
          </a:ln>
        </p:spPr>
        <p:txBody>
          <a:bodyPr wrap="square" lIns="0" tIns="0" rIns="0" bIns="0" rtlCol="0"/>
          <a:lstStyle/>
          <a:p>
            <a:endParaRPr/>
          </a:p>
        </p:txBody>
      </p:sp>
      <p:sp>
        <p:nvSpPr>
          <p:cNvPr id="79" name="object 115">
            <a:extLst>
              <a:ext uri="{FF2B5EF4-FFF2-40B4-BE49-F238E27FC236}">
                <a16:creationId xmlns:a16="http://schemas.microsoft.com/office/drawing/2014/main" id="{272AD1CF-739E-54E3-4DB6-653E52CAD1EA}"/>
              </a:ext>
            </a:extLst>
          </p:cNvPr>
          <p:cNvSpPr/>
          <p:nvPr userDrawn="1"/>
        </p:nvSpPr>
        <p:spPr>
          <a:xfrm>
            <a:off x="6671081" y="8245259"/>
            <a:ext cx="277495" cy="0"/>
          </a:xfrm>
          <a:custGeom>
            <a:avLst/>
            <a:gdLst/>
            <a:ahLst/>
            <a:cxnLst/>
            <a:rect l="l" t="t" r="r" b="b"/>
            <a:pathLst>
              <a:path w="277495">
                <a:moveTo>
                  <a:pt x="0" y="0"/>
                </a:moveTo>
                <a:lnTo>
                  <a:pt x="276919" y="0"/>
                </a:lnTo>
              </a:path>
            </a:pathLst>
          </a:custGeom>
          <a:ln w="3924">
            <a:solidFill>
              <a:srgbClr val="ADAEB2"/>
            </a:solidFill>
          </a:ln>
        </p:spPr>
        <p:txBody>
          <a:bodyPr wrap="square" lIns="0" tIns="0" rIns="0" bIns="0" rtlCol="0"/>
          <a:lstStyle/>
          <a:p>
            <a:endParaRPr/>
          </a:p>
        </p:txBody>
      </p:sp>
      <p:sp>
        <p:nvSpPr>
          <p:cNvPr id="80" name="object 116">
            <a:extLst>
              <a:ext uri="{FF2B5EF4-FFF2-40B4-BE49-F238E27FC236}">
                <a16:creationId xmlns:a16="http://schemas.microsoft.com/office/drawing/2014/main" id="{F73C2F20-D90B-D23F-DAD8-CB58229A6F80}"/>
              </a:ext>
            </a:extLst>
          </p:cNvPr>
          <p:cNvSpPr/>
          <p:nvPr userDrawn="1"/>
        </p:nvSpPr>
        <p:spPr>
          <a:xfrm>
            <a:off x="4370751" y="7942347"/>
            <a:ext cx="1297940" cy="0"/>
          </a:xfrm>
          <a:custGeom>
            <a:avLst/>
            <a:gdLst/>
            <a:ahLst/>
            <a:cxnLst/>
            <a:rect l="l" t="t" r="r" b="b"/>
            <a:pathLst>
              <a:path w="1297939">
                <a:moveTo>
                  <a:pt x="0" y="0"/>
                </a:moveTo>
                <a:lnTo>
                  <a:pt x="1297537" y="0"/>
                </a:lnTo>
              </a:path>
            </a:pathLst>
          </a:custGeom>
          <a:ln w="3924">
            <a:solidFill>
              <a:srgbClr val="ADAEB2"/>
            </a:solidFill>
          </a:ln>
        </p:spPr>
        <p:txBody>
          <a:bodyPr wrap="square" lIns="0" tIns="0" rIns="0" bIns="0" rtlCol="0"/>
          <a:lstStyle/>
          <a:p>
            <a:endParaRPr/>
          </a:p>
        </p:txBody>
      </p:sp>
      <p:sp>
        <p:nvSpPr>
          <p:cNvPr id="81" name="object 117">
            <a:extLst>
              <a:ext uri="{FF2B5EF4-FFF2-40B4-BE49-F238E27FC236}">
                <a16:creationId xmlns:a16="http://schemas.microsoft.com/office/drawing/2014/main" id="{39BE55CB-78B2-10AF-3B8E-3D6FEB71004B}"/>
              </a:ext>
            </a:extLst>
          </p:cNvPr>
          <p:cNvSpPr/>
          <p:nvPr userDrawn="1"/>
        </p:nvSpPr>
        <p:spPr>
          <a:xfrm>
            <a:off x="5857760" y="7942347"/>
            <a:ext cx="1090295" cy="0"/>
          </a:xfrm>
          <a:custGeom>
            <a:avLst/>
            <a:gdLst/>
            <a:ahLst/>
            <a:cxnLst/>
            <a:rect l="l" t="t" r="r" b="b"/>
            <a:pathLst>
              <a:path w="1090295">
                <a:moveTo>
                  <a:pt x="0" y="0"/>
                </a:moveTo>
                <a:lnTo>
                  <a:pt x="1090240" y="0"/>
                </a:lnTo>
              </a:path>
            </a:pathLst>
          </a:custGeom>
          <a:ln w="3924">
            <a:solidFill>
              <a:srgbClr val="ADAEB2"/>
            </a:solidFill>
          </a:ln>
        </p:spPr>
        <p:txBody>
          <a:bodyPr wrap="square" lIns="0" tIns="0" rIns="0" bIns="0" rtlCol="0"/>
          <a:lstStyle/>
          <a:p>
            <a:endParaRPr/>
          </a:p>
        </p:txBody>
      </p:sp>
      <p:sp>
        <p:nvSpPr>
          <p:cNvPr id="82" name="object 118">
            <a:extLst>
              <a:ext uri="{FF2B5EF4-FFF2-40B4-BE49-F238E27FC236}">
                <a16:creationId xmlns:a16="http://schemas.microsoft.com/office/drawing/2014/main" id="{0B53A784-0F65-0734-3397-B75E29214809}"/>
              </a:ext>
            </a:extLst>
          </p:cNvPr>
          <p:cNvSpPr/>
          <p:nvPr userDrawn="1"/>
        </p:nvSpPr>
        <p:spPr>
          <a:xfrm>
            <a:off x="4370751" y="7639437"/>
            <a:ext cx="2577465" cy="0"/>
          </a:xfrm>
          <a:custGeom>
            <a:avLst/>
            <a:gdLst/>
            <a:ahLst/>
            <a:cxnLst/>
            <a:rect l="l" t="t" r="r" b="b"/>
            <a:pathLst>
              <a:path w="2577465">
                <a:moveTo>
                  <a:pt x="0" y="0"/>
                </a:moveTo>
                <a:lnTo>
                  <a:pt x="2577249" y="0"/>
                </a:lnTo>
              </a:path>
            </a:pathLst>
          </a:custGeom>
          <a:ln w="3924">
            <a:solidFill>
              <a:srgbClr val="ADAEB2"/>
            </a:solidFill>
          </a:ln>
        </p:spPr>
        <p:txBody>
          <a:bodyPr wrap="square" lIns="0" tIns="0" rIns="0" bIns="0" rtlCol="0"/>
          <a:lstStyle/>
          <a:p>
            <a:endParaRPr/>
          </a:p>
        </p:txBody>
      </p:sp>
      <p:sp>
        <p:nvSpPr>
          <p:cNvPr id="83" name="object 119">
            <a:extLst>
              <a:ext uri="{FF2B5EF4-FFF2-40B4-BE49-F238E27FC236}">
                <a16:creationId xmlns:a16="http://schemas.microsoft.com/office/drawing/2014/main" id="{1F208A55-CC97-5D16-48A5-2A43F2DE6B4D}"/>
              </a:ext>
            </a:extLst>
          </p:cNvPr>
          <p:cNvSpPr/>
          <p:nvPr userDrawn="1"/>
        </p:nvSpPr>
        <p:spPr>
          <a:xfrm>
            <a:off x="4644440" y="8445182"/>
            <a:ext cx="189865" cy="103505"/>
          </a:xfrm>
          <a:custGeom>
            <a:avLst/>
            <a:gdLst/>
            <a:ahLst/>
            <a:cxnLst/>
            <a:rect l="l" t="t" r="r" b="b"/>
            <a:pathLst>
              <a:path w="189864" h="103504">
                <a:moveTo>
                  <a:pt x="189471" y="0"/>
                </a:moveTo>
                <a:lnTo>
                  <a:pt x="0" y="0"/>
                </a:lnTo>
                <a:lnTo>
                  <a:pt x="0" y="102984"/>
                </a:lnTo>
                <a:lnTo>
                  <a:pt x="189471" y="102984"/>
                </a:lnTo>
                <a:lnTo>
                  <a:pt x="189471" y="0"/>
                </a:lnTo>
                <a:close/>
              </a:path>
            </a:pathLst>
          </a:custGeom>
          <a:solidFill>
            <a:srgbClr val="E68891"/>
          </a:solidFill>
        </p:spPr>
        <p:txBody>
          <a:bodyPr wrap="square" lIns="0" tIns="0" rIns="0" bIns="0" rtlCol="0"/>
          <a:lstStyle/>
          <a:p>
            <a:endParaRPr/>
          </a:p>
        </p:txBody>
      </p:sp>
      <p:sp>
        <p:nvSpPr>
          <p:cNvPr id="84" name="object 120">
            <a:extLst>
              <a:ext uri="{FF2B5EF4-FFF2-40B4-BE49-F238E27FC236}">
                <a16:creationId xmlns:a16="http://schemas.microsoft.com/office/drawing/2014/main" id="{FF33469F-E2E0-86B4-A07A-F4C25DC4E023}"/>
              </a:ext>
            </a:extLst>
          </p:cNvPr>
          <p:cNvSpPr/>
          <p:nvPr userDrawn="1"/>
        </p:nvSpPr>
        <p:spPr>
          <a:xfrm>
            <a:off x="5156365" y="8148332"/>
            <a:ext cx="189865" cy="400050"/>
          </a:xfrm>
          <a:custGeom>
            <a:avLst/>
            <a:gdLst/>
            <a:ahLst/>
            <a:cxnLst/>
            <a:rect l="l" t="t" r="r" b="b"/>
            <a:pathLst>
              <a:path w="189864" h="400050">
                <a:moveTo>
                  <a:pt x="189471" y="0"/>
                </a:moveTo>
                <a:lnTo>
                  <a:pt x="0" y="0"/>
                </a:lnTo>
                <a:lnTo>
                  <a:pt x="0" y="399846"/>
                </a:lnTo>
                <a:lnTo>
                  <a:pt x="189471" y="399846"/>
                </a:lnTo>
                <a:lnTo>
                  <a:pt x="189471" y="0"/>
                </a:lnTo>
                <a:close/>
              </a:path>
            </a:pathLst>
          </a:custGeom>
          <a:solidFill>
            <a:srgbClr val="E68891"/>
          </a:solidFill>
        </p:spPr>
        <p:txBody>
          <a:bodyPr wrap="square" lIns="0" tIns="0" rIns="0" bIns="0" rtlCol="0"/>
          <a:lstStyle/>
          <a:p>
            <a:endParaRPr/>
          </a:p>
        </p:txBody>
      </p:sp>
      <p:sp>
        <p:nvSpPr>
          <p:cNvPr id="85" name="object 121">
            <a:extLst>
              <a:ext uri="{FF2B5EF4-FFF2-40B4-BE49-F238E27FC236}">
                <a16:creationId xmlns:a16="http://schemas.microsoft.com/office/drawing/2014/main" id="{BA77B181-0279-72CD-5D5F-9FFB1096D4C7}"/>
              </a:ext>
            </a:extLst>
          </p:cNvPr>
          <p:cNvSpPr/>
          <p:nvPr userDrawn="1"/>
        </p:nvSpPr>
        <p:spPr>
          <a:xfrm>
            <a:off x="5668289" y="7851470"/>
            <a:ext cx="189865" cy="697230"/>
          </a:xfrm>
          <a:custGeom>
            <a:avLst/>
            <a:gdLst/>
            <a:ahLst/>
            <a:cxnLst/>
            <a:rect l="l" t="t" r="r" b="b"/>
            <a:pathLst>
              <a:path w="189864" h="697229">
                <a:moveTo>
                  <a:pt x="189471" y="0"/>
                </a:moveTo>
                <a:lnTo>
                  <a:pt x="0" y="0"/>
                </a:lnTo>
                <a:lnTo>
                  <a:pt x="0" y="696696"/>
                </a:lnTo>
                <a:lnTo>
                  <a:pt x="189471" y="696696"/>
                </a:lnTo>
                <a:lnTo>
                  <a:pt x="189471" y="0"/>
                </a:lnTo>
                <a:close/>
              </a:path>
            </a:pathLst>
          </a:custGeom>
          <a:solidFill>
            <a:srgbClr val="E68891"/>
          </a:solidFill>
        </p:spPr>
        <p:txBody>
          <a:bodyPr wrap="square" lIns="0" tIns="0" rIns="0" bIns="0" rtlCol="0"/>
          <a:lstStyle/>
          <a:p>
            <a:endParaRPr/>
          </a:p>
        </p:txBody>
      </p:sp>
      <p:sp>
        <p:nvSpPr>
          <p:cNvPr id="86" name="object 122">
            <a:extLst>
              <a:ext uri="{FF2B5EF4-FFF2-40B4-BE49-F238E27FC236}">
                <a16:creationId xmlns:a16="http://schemas.microsoft.com/office/drawing/2014/main" id="{C0853AEC-7095-89BD-03FA-92A61DB09EBC}"/>
              </a:ext>
            </a:extLst>
          </p:cNvPr>
          <p:cNvSpPr/>
          <p:nvPr userDrawn="1"/>
        </p:nvSpPr>
        <p:spPr>
          <a:xfrm>
            <a:off x="6180213" y="8111973"/>
            <a:ext cx="189865" cy="436245"/>
          </a:xfrm>
          <a:custGeom>
            <a:avLst/>
            <a:gdLst/>
            <a:ahLst/>
            <a:cxnLst/>
            <a:rect l="l" t="t" r="r" b="b"/>
            <a:pathLst>
              <a:path w="189864" h="436245">
                <a:moveTo>
                  <a:pt x="189471" y="0"/>
                </a:moveTo>
                <a:lnTo>
                  <a:pt x="0" y="0"/>
                </a:lnTo>
                <a:lnTo>
                  <a:pt x="0" y="436194"/>
                </a:lnTo>
                <a:lnTo>
                  <a:pt x="189471" y="436194"/>
                </a:lnTo>
                <a:lnTo>
                  <a:pt x="189471" y="0"/>
                </a:lnTo>
                <a:close/>
              </a:path>
            </a:pathLst>
          </a:custGeom>
          <a:solidFill>
            <a:srgbClr val="E68891"/>
          </a:solidFill>
        </p:spPr>
        <p:txBody>
          <a:bodyPr wrap="square" lIns="0" tIns="0" rIns="0" bIns="0" rtlCol="0"/>
          <a:lstStyle/>
          <a:p>
            <a:endParaRPr/>
          </a:p>
        </p:txBody>
      </p:sp>
      <p:sp>
        <p:nvSpPr>
          <p:cNvPr id="87" name="object 123">
            <a:extLst>
              <a:ext uri="{FF2B5EF4-FFF2-40B4-BE49-F238E27FC236}">
                <a16:creationId xmlns:a16="http://schemas.microsoft.com/office/drawing/2014/main" id="{962F16A6-CF78-455A-27BA-0D76A7FFE062}"/>
              </a:ext>
            </a:extLst>
          </p:cNvPr>
          <p:cNvSpPr/>
          <p:nvPr userDrawn="1"/>
        </p:nvSpPr>
        <p:spPr>
          <a:xfrm>
            <a:off x="6692138" y="8324012"/>
            <a:ext cx="189865" cy="224154"/>
          </a:xfrm>
          <a:custGeom>
            <a:avLst/>
            <a:gdLst/>
            <a:ahLst/>
            <a:cxnLst/>
            <a:rect l="l" t="t" r="r" b="b"/>
            <a:pathLst>
              <a:path w="189865" h="224154">
                <a:moveTo>
                  <a:pt x="189471" y="0"/>
                </a:moveTo>
                <a:lnTo>
                  <a:pt x="0" y="0"/>
                </a:lnTo>
                <a:lnTo>
                  <a:pt x="0" y="224155"/>
                </a:lnTo>
                <a:lnTo>
                  <a:pt x="189471" y="224155"/>
                </a:lnTo>
                <a:lnTo>
                  <a:pt x="189471" y="0"/>
                </a:lnTo>
                <a:close/>
              </a:path>
            </a:pathLst>
          </a:custGeom>
          <a:solidFill>
            <a:srgbClr val="E68891"/>
          </a:solidFill>
        </p:spPr>
        <p:txBody>
          <a:bodyPr wrap="square" lIns="0" tIns="0" rIns="0" bIns="0" rtlCol="0"/>
          <a:lstStyle/>
          <a:p>
            <a:endParaRPr/>
          </a:p>
        </p:txBody>
      </p:sp>
      <p:sp>
        <p:nvSpPr>
          <p:cNvPr id="88" name="object 124">
            <a:extLst>
              <a:ext uri="{FF2B5EF4-FFF2-40B4-BE49-F238E27FC236}">
                <a16:creationId xmlns:a16="http://schemas.microsoft.com/office/drawing/2014/main" id="{F27C2CF1-E993-49D1-FDE0-29DF31F7FCAE}"/>
              </a:ext>
            </a:extLst>
          </p:cNvPr>
          <p:cNvSpPr/>
          <p:nvPr userDrawn="1"/>
        </p:nvSpPr>
        <p:spPr>
          <a:xfrm>
            <a:off x="4433913" y="8511819"/>
            <a:ext cx="189865" cy="36830"/>
          </a:xfrm>
          <a:custGeom>
            <a:avLst/>
            <a:gdLst/>
            <a:ahLst/>
            <a:cxnLst/>
            <a:rect l="l" t="t" r="r" b="b"/>
            <a:pathLst>
              <a:path w="189864" h="36829">
                <a:moveTo>
                  <a:pt x="189471" y="0"/>
                </a:moveTo>
                <a:lnTo>
                  <a:pt x="0" y="0"/>
                </a:lnTo>
                <a:lnTo>
                  <a:pt x="0" y="36347"/>
                </a:lnTo>
                <a:lnTo>
                  <a:pt x="189471" y="36347"/>
                </a:lnTo>
                <a:lnTo>
                  <a:pt x="189471" y="0"/>
                </a:lnTo>
                <a:close/>
              </a:path>
            </a:pathLst>
          </a:custGeom>
          <a:solidFill>
            <a:srgbClr val="00B8DE"/>
          </a:solidFill>
        </p:spPr>
        <p:txBody>
          <a:bodyPr wrap="square" lIns="0" tIns="0" rIns="0" bIns="0" rtlCol="0"/>
          <a:lstStyle/>
          <a:p>
            <a:endParaRPr/>
          </a:p>
        </p:txBody>
      </p:sp>
      <p:sp>
        <p:nvSpPr>
          <p:cNvPr id="89" name="object 125">
            <a:extLst>
              <a:ext uri="{FF2B5EF4-FFF2-40B4-BE49-F238E27FC236}">
                <a16:creationId xmlns:a16="http://schemas.microsoft.com/office/drawing/2014/main" id="{4383A0C8-1C5C-B08F-B122-F691DE62E4BB}"/>
              </a:ext>
            </a:extLst>
          </p:cNvPr>
          <p:cNvSpPr/>
          <p:nvPr userDrawn="1"/>
        </p:nvSpPr>
        <p:spPr>
          <a:xfrm>
            <a:off x="4269752" y="8877224"/>
            <a:ext cx="313690" cy="127000"/>
          </a:xfrm>
          <a:custGeom>
            <a:avLst/>
            <a:gdLst/>
            <a:ahLst/>
            <a:cxnLst/>
            <a:rect l="l" t="t" r="r" b="b"/>
            <a:pathLst>
              <a:path w="313689" h="127000">
                <a:moveTo>
                  <a:pt x="313283" y="0"/>
                </a:moveTo>
                <a:lnTo>
                  <a:pt x="0" y="0"/>
                </a:lnTo>
                <a:lnTo>
                  <a:pt x="0" y="126415"/>
                </a:lnTo>
                <a:lnTo>
                  <a:pt x="313283" y="126415"/>
                </a:lnTo>
                <a:lnTo>
                  <a:pt x="313283" y="0"/>
                </a:lnTo>
                <a:close/>
              </a:path>
            </a:pathLst>
          </a:custGeom>
          <a:solidFill>
            <a:srgbClr val="00B8DE"/>
          </a:solidFill>
        </p:spPr>
        <p:txBody>
          <a:bodyPr wrap="square" lIns="0" tIns="0" rIns="0" bIns="0" rtlCol="0"/>
          <a:lstStyle/>
          <a:p>
            <a:endParaRPr/>
          </a:p>
        </p:txBody>
      </p:sp>
      <p:sp>
        <p:nvSpPr>
          <p:cNvPr id="90" name="object 126">
            <a:extLst>
              <a:ext uri="{FF2B5EF4-FFF2-40B4-BE49-F238E27FC236}">
                <a16:creationId xmlns:a16="http://schemas.microsoft.com/office/drawing/2014/main" id="{D0090B9F-8B13-137A-F343-FA165E89150B}"/>
              </a:ext>
            </a:extLst>
          </p:cNvPr>
          <p:cNvSpPr/>
          <p:nvPr userDrawn="1"/>
        </p:nvSpPr>
        <p:spPr>
          <a:xfrm>
            <a:off x="4945837" y="8487588"/>
            <a:ext cx="189865" cy="60960"/>
          </a:xfrm>
          <a:custGeom>
            <a:avLst/>
            <a:gdLst/>
            <a:ahLst/>
            <a:cxnLst/>
            <a:rect l="l" t="t" r="r" b="b"/>
            <a:pathLst>
              <a:path w="189864" h="60959">
                <a:moveTo>
                  <a:pt x="189471" y="0"/>
                </a:moveTo>
                <a:lnTo>
                  <a:pt x="0" y="0"/>
                </a:lnTo>
                <a:lnTo>
                  <a:pt x="0" y="60579"/>
                </a:lnTo>
                <a:lnTo>
                  <a:pt x="189471" y="60579"/>
                </a:lnTo>
                <a:lnTo>
                  <a:pt x="189471" y="0"/>
                </a:lnTo>
                <a:close/>
              </a:path>
            </a:pathLst>
          </a:custGeom>
          <a:solidFill>
            <a:srgbClr val="00B8DE"/>
          </a:solidFill>
        </p:spPr>
        <p:txBody>
          <a:bodyPr wrap="square" lIns="0" tIns="0" rIns="0" bIns="0" rtlCol="0"/>
          <a:lstStyle/>
          <a:p>
            <a:endParaRPr/>
          </a:p>
        </p:txBody>
      </p:sp>
      <p:sp>
        <p:nvSpPr>
          <p:cNvPr id="91" name="object 127">
            <a:extLst>
              <a:ext uri="{FF2B5EF4-FFF2-40B4-BE49-F238E27FC236}">
                <a16:creationId xmlns:a16="http://schemas.microsoft.com/office/drawing/2014/main" id="{46E519B7-8D97-7B63-FC6B-432E27182555}"/>
              </a:ext>
            </a:extLst>
          </p:cNvPr>
          <p:cNvSpPr/>
          <p:nvPr userDrawn="1"/>
        </p:nvSpPr>
        <p:spPr>
          <a:xfrm>
            <a:off x="5457761" y="8348243"/>
            <a:ext cx="189865" cy="200025"/>
          </a:xfrm>
          <a:custGeom>
            <a:avLst/>
            <a:gdLst/>
            <a:ahLst/>
            <a:cxnLst/>
            <a:rect l="l" t="t" r="r" b="b"/>
            <a:pathLst>
              <a:path w="189864" h="200025">
                <a:moveTo>
                  <a:pt x="189471" y="0"/>
                </a:moveTo>
                <a:lnTo>
                  <a:pt x="0" y="0"/>
                </a:lnTo>
                <a:lnTo>
                  <a:pt x="0" y="199923"/>
                </a:lnTo>
                <a:lnTo>
                  <a:pt x="189471" y="199923"/>
                </a:lnTo>
                <a:lnTo>
                  <a:pt x="189471" y="0"/>
                </a:lnTo>
                <a:close/>
              </a:path>
            </a:pathLst>
          </a:custGeom>
          <a:solidFill>
            <a:srgbClr val="00B8DE"/>
          </a:solidFill>
        </p:spPr>
        <p:txBody>
          <a:bodyPr wrap="square" lIns="0" tIns="0" rIns="0" bIns="0" rtlCol="0"/>
          <a:lstStyle/>
          <a:p>
            <a:endParaRPr/>
          </a:p>
        </p:txBody>
      </p:sp>
      <p:sp>
        <p:nvSpPr>
          <p:cNvPr id="92" name="object 128">
            <a:extLst>
              <a:ext uri="{FF2B5EF4-FFF2-40B4-BE49-F238E27FC236}">
                <a16:creationId xmlns:a16="http://schemas.microsoft.com/office/drawing/2014/main" id="{4AC67426-A9A9-7E46-7BD3-75EAC7CC4914}"/>
              </a:ext>
            </a:extLst>
          </p:cNvPr>
          <p:cNvSpPr/>
          <p:nvPr userDrawn="1"/>
        </p:nvSpPr>
        <p:spPr>
          <a:xfrm>
            <a:off x="5969685" y="8124101"/>
            <a:ext cx="189865" cy="424180"/>
          </a:xfrm>
          <a:custGeom>
            <a:avLst/>
            <a:gdLst/>
            <a:ahLst/>
            <a:cxnLst/>
            <a:rect l="l" t="t" r="r" b="b"/>
            <a:pathLst>
              <a:path w="189864" h="424179">
                <a:moveTo>
                  <a:pt x="189471" y="0"/>
                </a:moveTo>
                <a:lnTo>
                  <a:pt x="0" y="0"/>
                </a:lnTo>
                <a:lnTo>
                  <a:pt x="0" y="424078"/>
                </a:lnTo>
                <a:lnTo>
                  <a:pt x="189471" y="424078"/>
                </a:lnTo>
                <a:lnTo>
                  <a:pt x="189471" y="0"/>
                </a:lnTo>
                <a:close/>
              </a:path>
            </a:pathLst>
          </a:custGeom>
          <a:solidFill>
            <a:srgbClr val="00B8DE"/>
          </a:solidFill>
        </p:spPr>
        <p:txBody>
          <a:bodyPr wrap="square" lIns="0" tIns="0" rIns="0" bIns="0" rtlCol="0"/>
          <a:lstStyle/>
          <a:p>
            <a:endParaRPr/>
          </a:p>
        </p:txBody>
      </p:sp>
      <p:grpSp>
        <p:nvGrpSpPr>
          <p:cNvPr id="93" name="object 129">
            <a:extLst>
              <a:ext uri="{FF2B5EF4-FFF2-40B4-BE49-F238E27FC236}">
                <a16:creationId xmlns:a16="http://schemas.microsoft.com/office/drawing/2014/main" id="{14329B34-07F3-0837-E01E-0B96E9DB166A}"/>
              </a:ext>
            </a:extLst>
          </p:cNvPr>
          <p:cNvGrpSpPr/>
          <p:nvPr userDrawn="1"/>
        </p:nvGrpSpPr>
        <p:grpSpPr>
          <a:xfrm>
            <a:off x="4370751" y="8105914"/>
            <a:ext cx="2574290" cy="444500"/>
            <a:chOff x="4370751" y="8105914"/>
            <a:chExt cx="2574290" cy="444500"/>
          </a:xfrm>
        </p:grpSpPr>
        <p:sp>
          <p:nvSpPr>
            <p:cNvPr id="94" name="object 130">
              <a:extLst>
                <a:ext uri="{FF2B5EF4-FFF2-40B4-BE49-F238E27FC236}">
                  <a16:creationId xmlns:a16="http://schemas.microsoft.com/office/drawing/2014/main" id="{D67A957B-B124-1F27-F6A3-11C0C55AFE09}"/>
                </a:ext>
              </a:extLst>
            </p:cNvPr>
            <p:cNvSpPr/>
            <p:nvPr/>
          </p:nvSpPr>
          <p:spPr>
            <a:xfrm>
              <a:off x="6481609" y="8105914"/>
              <a:ext cx="189865" cy="442595"/>
            </a:xfrm>
            <a:custGeom>
              <a:avLst/>
              <a:gdLst/>
              <a:ahLst/>
              <a:cxnLst/>
              <a:rect l="l" t="t" r="r" b="b"/>
              <a:pathLst>
                <a:path w="189865" h="442595">
                  <a:moveTo>
                    <a:pt x="189471" y="0"/>
                  </a:moveTo>
                  <a:lnTo>
                    <a:pt x="0" y="0"/>
                  </a:lnTo>
                  <a:lnTo>
                    <a:pt x="0" y="442252"/>
                  </a:lnTo>
                  <a:lnTo>
                    <a:pt x="189471" y="442252"/>
                  </a:lnTo>
                  <a:lnTo>
                    <a:pt x="189471" y="0"/>
                  </a:lnTo>
                  <a:close/>
                </a:path>
              </a:pathLst>
            </a:custGeom>
            <a:solidFill>
              <a:srgbClr val="00B8DE"/>
            </a:solidFill>
          </p:spPr>
          <p:txBody>
            <a:bodyPr wrap="square" lIns="0" tIns="0" rIns="0" bIns="0" rtlCol="0"/>
            <a:lstStyle/>
            <a:p>
              <a:endParaRPr/>
            </a:p>
          </p:txBody>
        </p:sp>
        <p:sp>
          <p:nvSpPr>
            <p:cNvPr id="95" name="object 131">
              <a:extLst>
                <a:ext uri="{FF2B5EF4-FFF2-40B4-BE49-F238E27FC236}">
                  <a16:creationId xmlns:a16="http://schemas.microsoft.com/office/drawing/2014/main" id="{E94EE808-25A0-1A5D-2B8D-4FAB4AF85F1F}"/>
                </a:ext>
              </a:extLst>
            </p:cNvPr>
            <p:cNvSpPr/>
            <p:nvPr/>
          </p:nvSpPr>
          <p:spPr>
            <a:xfrm>
              <a:off x="4370751" y="8548170"/>
              <a:ext cx="2574290" cy="0"/>
            </a:xfrm>
            <a:custGeom>
              <a:avLst/>
              <a:gdLst/>
              <a:ahLst/>
              <a:cxnLst/>
              <a:rect l="l" t="t" r="r" b="b"/>
              <a:pathLst>
                <a:path w="2574290">
                  <a:moveTo>
                    <a:pt x="0" y="0"/>
                  </a:moveTo>
                  <a:lnTo>
                    <a:pt x="2574023" y="0"/>
                  </a:lnTo>
                </a:path>
              </a:pathLst>
            </a:custGeom>
            <a:ln w="3263">
              <a:solidFill>
                <a:srgbClr val="231F20"/>
              </a:solidFill>
            </a:ln>
          </p:spPr>
          <p:txBody>
            <a:bodyPr wrap="square" lIns="0" tIns="0" rIns="0" bIns="0" rtlCol="0"/>
            <a:lstStyle/>
            <a:p>
              <a:endParaRPr/>
            </a:p>
          </p:txBody>
        </p:sp>
        <p:sp>
          <p:nvSpPr>
            <p:cNvPr id="96" name="object 132">
              <a:extLst>
                <a:ext uri="{FF2B5EF4-FFF2-40B4-BE49-F238E27FC236}">
                  <a16:creationId xmlns:a16="http://schemas.microsoft.com/office/drawing/2014/main" id="{9C139C8F-6431-6F13-5BF4-33E5DABE90B2}"/>
                </a:ext>
              </a:extLst>
            </p:cNvPr>
            <p:cNvSpPr/>
            <p:nvPr/>
          </p:nvSpPr>
          <p:spPr>
            <a:xfrm>
              <a:off x="4370751" y="8548170"/>
              <a:ext cx="2574290" cy="0"/>
            </a:xfrm>
            <a:custGeom>
              <a:avLst/>
              <a:gdLst/>
              <a:ahLst/>
              <a:cxnLst/>
              <a:rect l="l" t="t" r="r" b="b"/>
              <a:pathLst>
                <a:path w="2574290">
                  <a:moveTo>
                    <a:pt x="0" y="0"/>
                  </a:moveTo>
                  <a:lnTo>
                    <a:pt x="2574023" y="0"/>
                  </a:lnTo>
                </a:path>
              </a:pathLst>
            </a:custGeom>
            <a:ln w="3924">
              <a:solidFill>
                <a:srgbClr val="ADAEB2"/>
              </a:solidFill>
            </a:ln>
          </p:spPr>
          <p:txBody>
            <a:bodyPr wrap="square" lIns="0" tIns="0" rIns="0" bIns="0" rtlCol="0"/>
            <a:lstStyle/>
            <a:p>
              <a:endParaRPr/>
            </a:p>
          </p:txBody>
        </p:sp>
      </p:grpSp>
      <p:sp>
        <p:nvSpPr>
          <p:cNvPr id="97" name="object 133">
            <a:extLst>
              <a:ext uri="{FF2B5EF4-FFF2-40B4-BE49-F238E27FC236}">
                <a16:creationId xmlns:a16="http://schemas.microsoft.com/office/drawing/2014/main" id="{BCC4CE58-5E3C-53A9-2CF9-35BF61C2D9F1}"/>
              </a:ext>
            </a:extLst>
          </p:cNvPr>
          <p:cNvSpPr/>
          <p:nvPr userDrawn="1"/>
        </p:nvSpPr>
        <p:spPr>
          <a:xfrm>
            <a:off x="4269752" y="9070847"/>
            <a:ext cx="313690" cy="127000"/>
          </a:xfrm>
          <a:custGeom>
            <a:avLst/>
            <a:gdLst/>
            <a:ahLst/>
            <a:cxnLst/>
            <a:rect l="l" t="t" r="r" b="b"/>
            <a:pathLst>
              <a:path w="313689" h="127000">
                <a:moveTo>
                  <a:pt x="313283" y="0"/>
                </a:moveTo>
                <a:lnTo>
                  <a:pt x="0" y="0"/>
                </a:lnTo>
                <a:lnTo>
                  <a:pt x="0" y="126415"/>
                </a:lnTo>
                <a:lnTo>
                  <a:pt x="313283" y="126415"/>
                </a:lnTo>
                <a:lnTo>
                  <a:pt x="313283" y="0"/>
                </a:lnTo>
                <a:close/>
              </a:path>
            </a:pathLst>
          </a:custGeom>
          <a:solidFill>
            <a:srgbClr val="E68891"/>
          </a:solidFill>
        </p:spPr>
        <p:txBody>
          <a:bodyPr wrap="square" lIns="0" tIns="0" rIns="0" bIns="0" rtlCol="0"/>
          <a:lstStyle/>
          <a:p>
            <a:endParaRPr/>
          </a:p>
        </p:txBody>
      </p:sp>
      <p:sp>
        <p:nvSpPr>
          <p:cNvPr id="98" name="object 134">
            <a:extLst>
              <a:ext uri="{FF2B5EF4-FFF2-40B4-BE49-F238E27FC236}">
                <a16:creationId xmlns:a16="http://schemas.microsoft.com/office/drawing/2014/main" id="{5CCEF601-804D-3E87-305D-B1CB5A73156E}"/>
              </a:ext>
            </a:extLst>
          </p:cNvPr>
          <p:cNvSpPr/>
          <p:nvPr userDrawn="1"/>
        </p:nvSpPr>
        <p:spPr>
          <a:xfrm>
            <a:off x="5389841" y="8877401"/>
            <a:ext cx="320040" cy="320040"/>
          </a:xfrm>
          <a:custGeom>
            <a:avLst/>
            <a:gdLst/>
            <a:ahLst/>
            <a:cxnLst/>
            <a:rect l="l" t="t" r="r" b="b"/>
            <a:pathLst>
              <a:path w="320039" h="320040">
                <a:moveTo>
                  <a:pt x="319862" y="319862"/>
                </a:moveTo>
                <a:lnTo>
                  <a:pt x="0" y="319862"/>
                </a:lnTo>
                <a:lnTo>
                  <a:pt x="0" y="0"/>
                </a:lnTo>
                <a:lnTo>
                  <a:pt x="319862" y="0"/>
                </a:lnTo>
                <a:lnTo>
                  <a:pt x="319862" y="319862"/>
                </a:lnTo>
                <a:close/>
              </a:path>
            </a:pathLst>
          </a:custGeom>
          <a:ln w="3937">
            <a:solidFill>
              <a:srgbClr val="4E4C4C"/>
            </a:solidFill>
          </a:ln>
        </p:spPr>
        <p:txBody>
          <a:bodyPr wrap="square" lIns="0" tIns="0" rIns="0" bIns="0" rtlCol="0"/>
          <a:lstStyle/>
          <a:p>
            <a:endParaRPr/>
          </a:p>
        </p:txBody>
      </p:sp>
      <p:sp>
        <p:nvSpPr>
          <p:cNvPr id="99" name="object 2">
            <a:extLst>
              <a:ext uri="{FF2B5EF4-FFF2-40B4-BE49-F238E27FC236}">
                <a16:creationId xmlns:a16="http://schemas.microsoft.com/office/drawing/2014/main" id="{79C719C5-AE29-A905-BC16-4987CC9BA3EA}"/>
              </a:ext>
            </a:extLst>
          </p:cNvPr>
          <p:cNvSpPr txBox="1"/>
          <p:nvPr userDrawn="1"/>
        </p:nvSpPr>
        <p:spPr>
          <a:xfrm>
            <a:off x="589687" y="3784351"/>
            <a:ext cx="248285" cy="1434303"/>
          </a:xfrm>
          <a:prstGeom prst="rect">
            <a:avLst/>
          </a:prstGeom>
        </p:spPr>
        <p:txBody>
          <a:bodyPr vert="horz" wrap="square" lIns="0" tIns="60325" rIns="0" bIns="0" rtlCol="0">
            <a:spAutoFit/>
          </a:bodyPr>
          <a:lstStyle/>
          <a:p>
            <a:pPr marR="5080" algn="r">
              <a:lnSpc>
                <a:spcPts val="1000"/>
              </a:lnSpc>
              <a:spcBef>
                <a:spcPts val="475"/>
              </a:spcBef>
            </a:pPr>
            <a:r>
              <a:rPr sz="700" spc="-10" dirty="0">
                <a:solidFill>
                  <a:srgbClr val="4E4C4C"/>
                </a:solidFill>
                <a:latin typeface="Arial"/>
                <a:cs typeface="Arial"/>
              </a:rPr>
              <a:t>1,400</a:t>
            </a:r>
            <a:endParaRPr sz="700" dirty="0">
              <a:latin typeface="Arial"/>
              <a:cs typeface="Arial"/>
            </a:endParaRPr>
          </a:p>
          <a:p>
            <a:pPr marR="5080" algn="r">
              <a:lnSpc>
                <a:spcPts val="1000"/>
              </a:lnSpc>
              <a:spcBef>
                <a:spcPts val="380"/>
              </a:spcBef>
            </a:pPr>
            <a:r>
              <a:rPr sz="700" spc="-10" dirty="0">
                <a:solidFill>
                  <a:srgbClr val="4E4C4C"/>
                </a:solidFill>
                <a:latin typeface="Arial"/>
                <a:cs typeface="Arial"/>
              </a:rPr>
              <a:t>1,200</a:t>
            </a:r>
            <a:endParaRPr sz="700" dirty="0">
              <a:latin typeface="Arial"/>
              <a:cs typeface="Arial"/>
            </a:endParaRPr>
          </a:p>
          <a:p>
            <a:pPr marR="5080" algn="r">
              <a:lnSpc>
                <a:spcPts val="1000"/>
              </a:lnSpc>
              <a:spcBef>
                <a:spcPts val="375"/>
              </a:spcBef>
            </a:pPr>
            <a:r>
              <a:rPr sz="700" spc="-10" dirty="0">
                <a:solidFill>
                  <a:srgbClr val="4E4C4C"/>
                </a:solidFill>
                <a:latin typeface="Arial"/>
                <a:cs typeface="Arial"/>
              </a:rPr>
              <a:t>1,000</a:t>
            </a:r>
            <a:endParaRPr sz="700" dirty="0">
              <a:latin typeface="Arial"/>
              <a:cs typeface="Arial"/>
            </a:endParaRPr>
          </a:p>
          <a:p>
            <a:pPr marR="5080" algn="r">
              <a:lnSpc>
                <a:spcPts val="1000"/>
              </a:lnSpc>
              <a:spcBef>
                <a:spcPts val="380"/>
              </a:spcBef>
            </a:pPr>
            <a:r>
              <a:rPr sz="700" spc="-25" dirty="0">
                <a:solidFill>
                  <a:srgbClr val="4E4C4C"/>
                </a:solidFill>
                <a:latin typeface="Arial"/>
                <a:cs typeface="Arial"/>
              </a:rPr>
              <a:t>800</a:t>
            </a:r>
            <a:endParaRPr sz="700" dirty="0">
              <a:latin typeface="Arial"/>
              <a:cs typeface="Arial"/>
            </a:endParaRPr>
          </a:p>
          <a:p>
            <a:pPr marR="5080" algn="r">
              <a:lnSpc>
                <a:spcPts val="1000"/>
              </a:lnSpc>
              <a:spcBef>
                <a:spcPts val="375"/>
              </a:spcBef>
            </a:pPr>
            <a:r>
              <a:rPr sz="700" spc="-25" dirty="0">
                <a:solidFill>
                  <a:srgbClr val="4E4C4C"/>
                </a:solidFill>
                <a:latin typeface="Arial"/>
                <a:cs typeface="Arial"/>
              </a:rPr>
              <a:t>600</a:t>
            </a:r>
            <a:endParaRPr sz="700" dirty="0">
              <a:latin typeface="Arial"/>
              <a:cs typeface="Arial"/>
            </a:endParaRPr>
          </a:p>
          <a:p>
            <a:pPr marR="5080" algn="r">
              <a:lnSpc>
                <a:spcPts val="1000"/>
              </a:lnSpc>
              <a:spcBef>
                <a:spcPts val="375"/>
              </a:spcBef>
            </a:pPr>
            <a:r>
              <a:rPr sz="700" spc="-25" dirty="0">
                <a:solidFill>
                  <a:srgbClr val="4E4C4C"/>
                </a:solidFill>
                <a:latin typeface="Arial"/>
                <a:cs typeface="Arial"/>
              </a:rPr>
              <a:t>400</a:t>
            </a:r>
            <a:endParaRPr sz="700" dirty="0">
              <a:latin typeface="Arial"/>
              <a:cs typeface="Arial"/>
            </a:endParaRPr>
          </a:p>
          <a:p>
            <a:pPr marR="5080" algn="r">
              <a:lnSpc>
                <a:spcPts val="1000"/>
              </a:lnSpc>
              <a:spcBef>
                <a:spcPts val="380"/>
              </a:spcBef>
            </a:pPr>
            <a:r>
              <a:rPr sz="700" spc="-25" dirty="0">
                <a:solidFill>
                  <a:srgbClr val="4E4C4C"/>
                </a:solidFill>
                <a:latin typeface="Arial"/>
                <a:cs typeface="Arial"/>
              </a:rPr>
              <a:t>200</a:t>
            </a:r>
            <a:endParaRPr sz="700" dirty="0">
              <a:latin typeface="Arial"/>
              <a:cs typeface="Arial"/>
            </a:endParaRPr>
          </a:p>
          <a:p>
            <a:pPr marR="5080" algn="r">
              <a:lnSpc>
                <a:spcPts val="1000"/>
              </a:lnSpc>
              <a:spcBef>
                <a:spcPts val="375"/>
              </a:spcBef>
            </a:pPr>
            <a:r>
              <a:rPr sz="700" spc="-50" dirty="0">
                <a:solidFill>
                  <a:srgbClr val="4E4C4C"/>
                </a:solidFill>
                <a:latin typeface="Arial"/>
                <a:cs typeface="Arial"/>
              </a:rPr>
              <a:t>0</a:t>
            </a:r>
            <a:endParaRPr sz="700" dirty="0">
              <a:latin typeface="Arial"/>
              <a:cs typeface="Arial"/>
            </a:endParaRPr>
          </a:p>
        </p:txBody>
      </p:sp>
      <p:sp>
        <p:nvSpPr>
          <p:cNvPr id="100" name="object 3">
            <a:extLst>
              <a:ext uri="{FF2B5EF4-FFF2-40B4-BE49-F238E27FC236}">
                <a16:creationId xmlns:a16="http://schemas.microsoft.com/office/drawing/2014/main" id="{0B95AD6B-91EF-98A5-F8BD-C999900571AA}"/>
              </a:ext>
            </a:extLst>
          </p:cNvPr>
          <p:cNvSpPr txBox="1"/>
          <p:nvPr userDrawn="1"/>
        </p:nvSpPr>
        <p:spPr>
          <a:xfrm rot="18900000">
            <a:off x="782516" y="5298296"/>
            <a:ext cx="350549" cy="90218"/>
          </a:xfrm>
          <a:prstGeom prst="rect">
            <a:avLst/>
          </a:prstGeom>
        </p:spPr>
        <p:txBody>
          <a:bodyPr vert="horz" wrap="square" lIns="0" tIns="0" rIns="0" bIns="0" rtlCol="0">
            <a:spAutoFit/>
          </a:bodyPr>
          <a:lstStyle/>
          <a:p>
            <a:pPr>
              <a:lnSpc>
                <a:spcPts val="700"/>
              </a:lnSpc>
            </a:pPr>
            <a:r>
              <a:rPr sz="700" b="1" dirty="0">
                <a:solidFill>
                  <a:srgbClr val="4E4C4C"/>
                </a:solidFill>
                <a:latin typeface="Yu Gothic" panose="020B0400000000000000" pitchFamily="34" charset="-128"/>
                <a:cs typeface="YuGothic Bold"/>
              </a:rPr>
              <a:t>20-24</a:t>
            </a:r>
            <a:r>
              <a:rPr sz="700" b="1" spc="-50" dirty="0">
                <a:solidFill>
                  <a:srgbClr val="4E4C4C"/>
                </a:solidFill>
                <a:latin typeface="Yu Gothic" panose="020B0400000000000000" pitchFamily="34" charset="-128"/>
                <a:cs typeface="YuGothic Bold"/>
              </a:rPr>
              <a:t>歳</a:t>
            </a:r>
            <a:endParaRPr sz="700" b="1">
              <a:latin typeface="Yu Gothic" panose="020B0400000000000000" pitchFamily="34" charset="-128"/>
              <a:cs typeface="YuGothic Bold"/>
            </a:endParaRPr>
          </a:p>
        </p:txBody>
      </p:sp>
      <p:sp>
        <p:nvSpPr>
          <p:cNvPr id="101" name="object 4">
            <a:extLst>
              <a:ext uri="{FF2B5EF4-FFF2-40B4-BE49-F238E27FC236}">
                <a16:creationId xmlns:a16="http://schemas.microsoft.com/office/drawing/2014/main" id="{213245A9-291F-B92B-E867-A892A5852D33}"/>
              </a:ext>
            </a:extLst>
          </p:cNvPr>
          <p:cNvSpPr txBox="1"/>
          <p:nvPr userDrawn="1"/>
        </p:nvSpPr>
        <p:spPr>
          <a:xfrm rot="18900000">
            <a:off x="1115035" y="5298305"/>
            <a:ext cx="350549" cy="90218"/>
          </a:xfrm>
          <a:prstGeom prst="rect">
            <a:avLst/>
          </a:prstGeom>
        </p:spPr>
        <p:txBody>
          <a:bodyPr vert="horz" wrap="square" lIns="0" tIns="0" rIns="0" bIns="0" rtlCol="0">
            <a:spAutoFit/>
          </a:bodyPr>
          <a:lstStyle/>
          <a:p>
            <a:pPr>
              <a:lnSpc>
                <a:spcPts val="700"/>
              </a:lnSpc>
            </a:pPr>
            <a:r>
              <a:rPr sz="700" b="1" dirty="0">
                <a:solidFill>
                  <a:srgbClr val="4E4C4C"/>
                </a:solidFill>
                <a:latin typeface="Yu Gothic" panose="020B0400000000000000" pitchFamily="34" charset="-128"/>
                <a:cs typeface="YuGothic Bold"/>
              </a:rPr>
              <a:t>25-29</a:t>
            </a:r>
            <a:r>
              <a:rPr sz="700" b="1" spc="-50" dirty="0">
                <a:solidFill>
                  <a:srgbClr val="4E4C4C"/>
                </a:solidFill>
                <a:latin typeface="Yu Gothic" panose="020B0400000000000000" pitchFamily="34" charset="-128"/>
                <a:cs typeface="YuGothic Bold"/>
              </a:rPr>
              <a:t>歳</a:t>
            </a:r>
            <a:endParaRPr sz="700" b="1">
              <a:latin typeface="Yu Gothic" panose="020B0400000000000000" pitchFamily="34" charset="-128"/>
              <a:cs typeface="YuGothic Bold"/>
            </a:endParaRPr>
          </a:p>
        </p:txBody>
      </p:sp>
      <p:sp>
        <p:nvSpPr>
          <p:cNvPr id="102" name="object 5">
            <a:extLst>
              <a:ext uri="{FF2B5EF4-FFF2-40B4-BE49-F238E27FC236}">
                <a16:creationId xmlns:a16="http://schemas.microsoft.com/office/drawing/2014/main" id="{399DBCD6-4E68-7649-2A40-F7F7D4A6585D}"/>
              </a:ext>
            </a:extLst>
          </p:cNvPr>
          <p:cNvSpPr txBox="1"/>
          <p:nvPr userDrawn="1"/>
        </p:nvSpPr>
        <p:spPr>
          <a:xfrm rot="18900000">
            <a:off x="1447578" y="5298305"/>
            <a:ext cx="350549" cy="90218"/>
          </a:xfrm>
          <a:prstGeom prst="rect">
            <a:avLst/>
          </a:prstGeom>
        </p:spPr>
        <p:txBody>
          <a:bodyPr vert="horz" wrap="square" lIns="0" tIns="0" rIns="0" bIns="0" rtlCol="0">
            <a:spAutoFit/>
          </a:bodyPr>
          <a:lstStyle/>
          <a:p>
            <a:pPr>
              <a:lnSpc>
                <a:spcPts val="700"/>
              </a:lnSpc>
            </a:pPr>
            <a:r>
              <a:rPr sz="700" b="1" dirty="0">
                <a:solidFill>
                  <a:srgbClr val="4E4C4C"/>
                </a:solidFill>
                <a:latin typeface="Yu Gothic" panose="020B0400000000000000" pitchFamily="34" charset="-128"/>
                <a:cs typeface="YuGothic Bold"/>
              </a:rPr>
              <a:t>30-34</a:t>
            </a:r>
            <a:r>
              <a:rPr sz="700" b="1" spc="-50" dirty="0">
                <a:solidFill>
                  <a:srgbClr val="4E4C4C"/>
                </a:solidFill>
                <a:latin typeface="Yu Gothic" panose="020B0400000000000000" pitchFamily="34" charset="-128"/>
                <a:cs typeface="YuGothic Bold"/>
              </a:rPr>
              <a:t>歳</a:t>
            </a:r>
            <a:endParaRPr sz="700" b="1">
              <a:latin typeface="Yu Gothic" panose="020B0400000000000000" pitchFamily="34" charset="-128"/>
              <a:cs typeface="YuGothic Bold"/>
            </a:endParaRPr>
          </a:p>
        </p:txBody>
      </p:sp>
      <p:sp>
        <p:nvSpPr>
          <p:cNvPr id="103" name="object 6">
            <a:extLst>
              <a:ext uri="{FF2B5EF4-FFF2-40B4-BE49-F238E27FC236}">
                <a16:creationId xmlns:a16="http://schemas.microsoft.com/office/drawing/2014/main" id="{91B23035-775D-0A73-8408-0185574382F3}"/>
              </a:ext>
            </a:extLst>
          </p:cNvPr>
          <p:cNvSpPr txBox="1"/>
          <p:nvPr userDrawn="1"/>
        </p:nvSpPr>
        <p:spPr>
          <a:xfrm rot="18900000">
            <a:off x="1780120" y="5298305"/>
            <a:ext cx="350549" cy="90218"/>
          </a:xfrm>
          <a:prstGeom prst="rect">
            <a:avLst/>
          </a:prstGeom>
        </p:spPr>
        <p:txBody>
          <a:bodyPr vert="horz" wrap="square" lIns="0" tIns="0" rIns="0" bIns="0" rtlCol="0">
            <a:spAutoFit/>
          </a:bodyPr>
          <a:lstStyle/>
          <a:p>
            <a:pPr>
              <a:lnSpc>
                <a:spcPts val="700"/>
              </a:lnSpc>
            </a:pPr>
            <a:r>
              <a:rPr sz="700" b="1" dirty="0">
                <a:solidFill>
                  <a:srgbClr val="4E4C4C"/>
                </a:solidFill>
                <a:latin typeface="Yu Gothic" panose="020B0400000000000000" pitchFamily="34" charset="-128"/>
                <a:cs typeface="YuGothic Bold"/>
              </a:rPr>
              <a:t>35-39</a:t>
            </a:r>
            <a:r>
              <a:rPr sz="700" b="1" spc="-50" dirty="0">
                <a:solidFill>
                  <a:srgbClr val="4E4C4C"/>
                </a:solidFill>
                <a:latin typeface="Yu Gothic" panose="020B0400000000000000" pitchFamily="34" charset="-128"/>
                <a:cs typeface="YuGothic Bold"/>
              </a:rPr>
              <a:t>歳</a:t>
            </a:r>
            <a:endParaRPr sz="700" b="1" dirty="0">
              <a:latin typeface="Yu Gothic" panose="020B0400000000000000" pitchFamily="34" charset="-128"/>
              <a:cs typeface="YuGothic Bold"/>
            </a:endParaRPr>
          </a:p>
        </p:txBody>
      </p:sp>
      <p:sp>
        <p:nvSpPr>
          <p:cNvPr id="104" name="object 7">
            <a:extLst>
              <a:ext uri="{FF2B5EF4-FFF2-40B4-BE49-F238E27FC236}">
                <a16:creationId xmlns:a16="http://schemas.microsoft.com/office/drawing/2014/main" id="{C66FD48F-AE81-A1E1-EBCD-8125EBA2D392}"/>
              </a:ext>
            </a:extLst>
          </p:cNvPr>
          <p:cNvSpPr txBox="1"/>
          <p:nvPr userDrawn="1"/>
        </p:nvSpPr>
        <p:spPr>
          <a:xfrm rot="18900000">
            <a:off x="2112663" y="5298305"/>
            <a:ext cx="350549" cy="90218"/>
          </a:xfrm>
          <a:prstGeom prst="rect">
            <a:avLst/>
          </a:prstGeom>
        </p:spPr>
        <p:txBody>
          <a:bodyPr vert="horz" wrap="square" lIns="0" tIns="0" rIns="0" bIns="0" rtlCol="0">
            <a:spAutoFit/>
          </a:bodyPr>
          <a:lstStyle/>
          <a:p>
            <a:pPr>
              <a:lnSpc>
                <a:spcPts val="700"/>
              </a:lnSpc>
            </a:pPr>
            <a:r>
              <a:rPr sz="700" b="1" dirty="0">
                <a:solidFill>
                  <a:srgbClr val="4E4C4C"/>
                </a:solidFill>
                <a:latin typeface="Yu Gothic" panose="020B0400000000000000" pitchFamily="34" charset="-128"/>
                <a:cs typeface="YuGothic Bold"/>
              </a:rPr>
              <a:t>40-44</a:t>
            </a:r>
            <a:r>
              <a:rPr sz="700" b="1" spc="-50" dirty="0">
                <a:solidFill>
                  <a:srgbClr val="4E4C4C"/>
                </a:solidFill>
                <a:latin typeface="Yu Gothic" panose="020B0400000000000000" pitchFamily="34" charset="-128"/>
                <a:cs typeface="YuGothic Bold"/>
              </a:rPr>
              <a:t>歳</a:t>
            </a:r>
            <a:endParaRPr sz="700" b="1">
              <a:latin typeface="Yu Gothic" panose="020B0400000000000000" pitchFamily="34" charset="-128"/>
              <a:cs typeface="YuGothic Bold"/>
            </a:endParaRPr>
          </a:p>
        </p:txBody>
      </p:sp>
      <p:sp>
        <p:nvSpPr>
          <p:cNvPr id="105" name="object 8">
            <a:extLst>
              <a:ext uri="{FF2B5EF4-FFF2-40B4-BE49-F238E27FC236}">
                <a16:creationId xmlns:a16="http://schemas.microsoft.com/office/drawing/2014/main" id="{11D41D7D-C7B9-D7D8-115B-416EE7359E52}"/>
              </a:ext>
            </a:extLst>
          </p:cNvPr>
          <p:cNvSpPr txBox="1"/>
          <p:nvPr userDrawn="1"/>
        </p:nvSpPr>
        <p:spPr>
          <a:xfrm rot="18900000">
            <a:off x="2445079" y="5298305"/>
            <a:ext cx="350549" cy="90218"/>
          </a:xfrm>
          <a:prstGeom prst="rect">
            <a:avLst/>
          </a:prstGeom>
        </p:spPr>
        <p:txBody>
          <a:bodyPr vert="horz" wrap="square" lIns="0" tIns="0" rIns="0" bIns="0" rtlCol="0">
            <a:spAutoFit/>
          </a:bodyPr>
          <a:lstStyle/>
          <a:p>
            <a:pPr>
              <a:lnSpc>
                <a:spcPts val="700"/>
              </a:lnSpc>
            </a:pPr>
            <a:r>
              <a:rPr sz="700" b="1" dirty="0">
                <a:solidFill>
                  <a:srgbClr val="4E4C4C"/>
                </a:solidFill>
                <a:latin typeface="Yu Gothic" panose="020B0400000000000000" pitchFamily="34" charset="-128"/>
                <a:cs typeface="YuGothic Bold"/>
              </a:rPr>
              <a:t>45-49</a:t>
            </a:r>
            <a:r>
              <a:rPr sz="700" b="1" spc="-50" dirty="0">
                <a:solidFill>
                  <a:srgbClr val="4E4C4C"/>
                </a:solidFill>
                <a:latin typeface="Yu Gothic" panose="020B0400000000000000" pitchFamily="34" charset="-128"/>
                <a:cs typeface="YuGothic Bold"/>
              </a:rPr>
              <a:t>歳</a:t>
            </a:r>
            <a:endParaRPr sz="700" b="1">
              <a:latin typeface="Yu Gothic" panose="020B0400000000000000" pitchFamily="34" charset="-128"/>
              <a:cs typeface="YuGothic Bold"/>
            </a:endParaRPr>
          </a:p>
        </p:txBody>
      </p:sp>
      <p:sp>
        <p:nvSpPr>
          <p:cNvPr id="106" name="object 9">
            <a:extLst>
              <a:ext uri="{FF2B5EF4-FFF2-40B4-BE49-F238E27FC236}">
                <a16:creationId xmlns:a16="http://schemas.microsoft.com/office/drawing/2014/main" id="{DF36DE31-DF83-F2B5-D469-E6530E5A62D9}"/>
              </a:ext>
            </a:extLst>
          </p:cNvPr>
          <p:cNvSpPr txBox="1"/>
          <p:nvPr userDrawn="1"/>
        </p:nvSpPr>
        <p:spPr>
          <a:xfrm rot="18900000">
            <a:off x="2777622" y="5298305"/>
            <a:ext cx="350549" cy="90218"/>
          </a:xfrm>
          <a:prstGeom prst="rect">
            <a:avLst/>
          </a:prstGeom>
        </p:spPr>
        <p:txBody>
          <a:bodyPr vert="horz" wrap="square" lIns="0" tIns="0" rIns="0" bIns="0" rtlCol="0">
            <a:spAutoFit/>
          </a:bodyPr>
          <a:lstStyle/>
          <a:p>
            <a:pPr>
              <a:lnSpc>
                <a:spcPts val="700"/>
              </a:lnSpc>
            </a:pPr>
            <a:r>
              <a:rPr sz="700" b="1" dirty="0">
                <a:solidFill>
                  <a:srgbClr val="4E4C4C"/>
                </a:solidFill>
                <a:latin typeface="Yu Gothic" panose="020B0400000000000000" pitchFamily="34" charset="-128"/>
                <a:cs typeface="YuGothic Bold"/>
              </a:rPr>
              <a:t>50-54</a:t>
            </a:r>
            <a:r>
              <a:rPr sz="700" b="1" spc="-50" dirty="0">
                <a:solidFill>
                  <a:srgbClr val="4E4C4C"/>
                </a:solidFill>
                <a:latin typeface="Yu Gothic" panose="020B0400000000000000" pitchFamily="34" charset="-128"/>
                <a:cs typeface="YuGothic Bold"/>
              </a:rPr>
              <a:t>歳</a:t>
            </a:r>
            <a:endParaRPr sz="700" b="1">
              <a:latin typeface="Yu Gothic" panose="020B0400000000000000" pitchFamily="34" charset="-128"/>
              <a:cs typeface="YuGothic Bold"/>
            </a:endParaRPr>
          </a:p>
        </p:txBody>
      </p:sp>
      <p:sp>
        <p:nvSpPr>
          <p:cNvPr id="107" name="object 10">
            <a:extLst>
              <a:ext uri="{FF2B5EF4-FFF2-40B4-BE49-F238E27FC236}">
                <a16:creationId xmlns:a16="http://schemas.microsoft.com/office/drawing/2014/main" id="{79078B63-FFA9-15E3-5491-D5D4E1C5C9A5}"/>
              </a:ext>
            </a:extLst>
          </p:cNvPr>
          <p:cNvSpPr txBox="1"/>
          <p:nvPr userDrawn="1"/>
        </p:nvSpPr>
        <p:spPr>
          <a:xfrm rot="18900000">
            <a:off x="3110164" y="5298305"/>
            <a:ext cx="350549" cy="90218"/>
          </a:xfrm>
          <a:prstGeom prst="rect">
            <a:avLst/>
          </a:prstGeom>
        </p:spPr>
        <p:txBody>
          <a:bodyPr vert="horz" wrap="square" lIns="0" tIns="0" rIns="0" bIns="0" rtlCol="0">
            <a:spAutoFit/>
          </a:bodyPr>
          <a:lstStyle/>
          <a:p>
            <a:pPr>
              <a:lnSpc>
                <a:spcPts val="700"/>
              </a:lnSpc>
            </a:pPr>
            <a:r>
              <a:rPr sz="700" b="1" dirty="0">
                <a:solidFill>
                  <a:srgbClr val="4E4C4C"/>
                </a:solidFill>
                <a:latin typeface="Yu Gothic" panose="020B0400000000000000" pitchFamily="34" charset="-128"/>
                <a:cs typeface="YuGothic Bold"/>
              </a:rPr>
              <a:t>55-59</a:t>
            </a:r>
            <a:r>
              <a:rPr sz="700" b="1" spc="-50" dirty="0">
                <a:solidFill>
                  <a:srgbClr val="4E4C4C"/>
                </a:solidFill>
                <a:latin typeface="Yu Gothic" panose="020B0400000000000000" pitchFamily="34" charset="-128"/>
                <a:cs typeface="YuGothic Bold"/>
              </a:rPr>
              <a:t>歳</a:t>
            </a:r>
            <a:endParaRPr sz="700" b="1">
              <a:latin typeface="Yu Gothic" panose="020B0400000000000000" pitchFamily="34" charset="-128"/>
              <a:cs typeface="YuGothic Bold"/>
            </a:endParaRPr>
          </a:p>
        </p:txBody>
      </p:sp>
      <p:sp>
        <p:nvSpPr>
          <p:cNvPr id="108" name="object 11">
            <a:extLst>
              <a:ext uri="{FF2B5EF4-FFF2-40B4-BE49-F238E27FC236}">
                <a16:creationId xmlns:a16="http://schemas.microsoft.com/office/drawing/2014/main" id="{11DBFF6D-44EF-9E7A-B081-A0D4EA7A80DC}"/>
              </a:ext>
            </a:extLst>
          </p:cNvPr>
          <p:cNvSpPr txBox="1"/>
          <p:nvPr userDrawn="1"/>
        </p:nvSpPr>
        <p:spPr>
          <a:xfrm rot="18900000">
            <a:off x="3442706" y="5298305"/>
            <a:ext cx="350549" cy="90218"/>
          </a:xfrm>
          <a:prstGeom prst="rect">
            <a:avLst/>
          </a:prstGeom>
        </p:spPr>
        <p:txBody>
          <a:bodyPr vert="horz" wrap="square" lIns="0" tIns="0" rIns="0" bIns="0" rtlCol="0">
            <a:spAutoFit/>
          </a:bodyPr>
          <a:lstStyle/>
          <a:p>
            <a:pPr>
              <a:lnSpc>
                <a:spcPts val="700"/>
              </a:lnSpc>
            </a:pPr>
            <a:r>
              <a:rPr sz="700" b="1" dirty="0">
                <a:solidFill>
                  <a:srgbClr val="4E4C4C"/>
                </a:solidFill>
                <a:latin typeface="Yu Gothic" panose="020B0400000000000000" pitchFamily="34" charset="-128"/>
                <a:cs typeface="YuGothic Bold"/>
              </a:rPr>
              <a:t>60-64</a:t>
            </a:r>
            <a:r>
              <a:rPr sz="700" b="1" spc="-50" dirty="0">
                <a:solidFill>
                  <a:srgbClr val="4E4C4C"/>
                </a:solidFill>
                <a:latin typeface="Yu Gothic" panose="020B0400000000000000" pitchFamily="34" charset="-128"/>
                <a:cs typeface="YuGothic Bold"/>
              </a:rPr>
              <a:t>歳</a:t>
            </a:r>
            <a:endParaRPr sz="700" b="1">
              <a:latin typeface="Yu Gothic" panose="020B0400000000000000" pitchFamily="34" charset="-128"/>
              <a:cs typeface="YuGothic Bold"/>
            </a:endParaRPr>
          </a:p>
        </p:txBody>
      </p:sp>
      <p:sp>
        <p:nvSpPr>
          <p:cNvPr id="109" name="object 17">
            <a:extLst>
              <a:ext uri="{FF2B5EF4-FFF2-40B4-BE49-F238E27FC236}">
                <a16:creationId xmlns:a16="http://schemas.microsoft.com/office/drawing/2014/main" id="{832C2349-76D0-2482-0FF0-357FEA67A04B}"/>
              </a:ext>
            </a:extLst>
          </p:cNvPr>
          <p:cNvSpPr txBox="1"/>
          <p:nvPr userDrawn="1"/>
        </p:nvSpPr>
        <p:spPr>
          <a:xfrm>
            <a:off x="4450628" y="8593155"/>
            <a:ext cx="364490"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E4C4C"/>
                </a:solidFill>
                <a:latin typeface="Yu Gothic" panose="020B0400000000000000" pitchFamily="34" charset="-128"/>
                <a:cs typeface="YuGothic Bold"/>
              </a:rPr>
              <a:t>15-39</a:t>
            </a:r>
            <a:r>
              <a:rPr sz="700" b="1" spc="-50" dirty="0">
                <a:solidFill>
                  <a:srgbClr val="4E4C4C"/>
                </a:solidFill>
                <a:latin typeface="Yu Gothic" panose="020B0400000000000000" pitchFamily="34" charset="-128"/>
                <a:cs typeface="YuGothic Bold"/>
              </a:rPr>
              <a:t>歳</a:t>
            </a:r>
            <a:endParaRPr sz="700" b="1">
              <a:latin typeface="Yu Gothic" panose="020B0400000000000000" pitchFamily="34" charset="-128"/>
              <a:cs typeface="YuGothic Bold"/>
            </a:endParaRPr>
          </a:p>
        </p:txBody>
      </p:sp>
      <p:sp>
        <p:nvSpPr>
          <p:cNvPr id="110" name="object 18">
            <a:extLst>
              <a:ext uri="{FF2B5EF4-FFF2-40B4-BE49-F238E27FC236}">
                <a16:creationId xmlns:a16="http://schemas.microsoft.com/office/drawing/2014/main" id="{3D61AB9A-7247-47A4-7007-73B2476C401A}"/>
              </a:ext>
            </a:extLst>
          </p:cNvPr>
          <p:cNvSpPr txBox="1"/>
          <p:nvPr userDrawn="1"/>
        </p:nvSpPr>
        <p:spPr>
          <a:xfrm>
            <a:off x="4630303" y="8890303"/>
            <a:ext cx="548005" cy="346710"/>
          </a:xfrm>
          <a:prstGeom prst="rect">
            <a:avLst/>
          </a:prstGeom>
        </p:spPr>
        <p:txBody>
          <a:bodyPr vert="horz" wrap="square" lIns="0" tIns="0" rIns="0" bIns="0" rtlCol="0">
            <a:spAutoFit/>
          </a:bodyPr>
          <a:lstStyle/>
          <a:p>
            <a:pPr marL="12700">
              <a:lnSpc>
                <a:spcPts val="1090"/>
              </a:lnSpc>
            </a:pPr>
            <a:r>
              <a:rPr sz="1300" b="1" spc="-20" dirty="0">
                <a:solidFill>
                  <a:srgbClr val="00B8DE"/>
                </a:solidFill>
                <a:latin typeface="Arial"/>
                <a:cs typeface="Arial"/>
              </a:rPr>
              <a:t>19.2</a:t>
            </a:r>
            <a:r>
              <a:rPr sz="1300" b="1" spc="-155" dirty="0">
                <a:solidFill>
                  <a:srgbClr val="00B8DE"/>
                </a:solidFill>
                <a:latin typeface="Arial"/>
                <a:cs typeface="Arial"/>
              </a:rPr>
              <a:t> </a:t>
            </a:r>
            <a:r>
              <a:rPr sz="1050" b="1" spc="-37" baseline="3968" dirty="0">
                <a:solidFill>
                  <a:srgbClr val="4E4C4C"/>
                </a:solidFill>
                <a:latin typeface="Yu Gothic" panose="020B0400000000000000" pitchFamily="34" charset="-128"/>
                <a:cs typeface="YuGothic Bold"/>
              </a:rPr>
              <a:t>万人</a:t>
            </a:r>
            <a:endParaRPr sz="1050" b="1" baseline="3968">
              <a:latin typeface="Yu Gothic" panose="020B0400000000000000" pitchFamily="34" charset="-128"/>
              <a:cs typeface="YuGothic Bold"/>
            </a:endParaRPr>
          </a:p>
          <a:p>
            <a:pPr marL="12700">
              <a:lnSpc>
                <a:spcPts val="1540"/>
              </a:lnSpc>
            </a:pPr>
            <a:r>
              <a:rPr sz="1300" b="1" spc="-20" dirty="0">
                <a:solidFill>
                  <a:srgbClr val="E68891"/>
                </a:solidFill>
                <a:latin typeface="Arial"/>
                <a:cs typeface="Arial"/>
              </a:rPr>
              <a:t>30.7</a:t>
            </a:r>
            <a:r>
              <a:rPr sz="1300" b="1" spc="-190" dirty="0">
                <a:solidFill>
                  <a:srgbClr val="E68891"/>
                </a:solidFill>
                <a:latin typeface="Arial"/>
                <a:cs typeface="Arial"/>
              </a:rPr>
              <a:t> </a:t>
            </a:r>
            <a:r>
              <a:rPr sz="1050" b="1" spc="-37" baseline="3968" dirty="0">
                <a:solidFill>
                  <a:srgbClr val="4E4C4C"/>
                </a:solidFill>
                <a:latin typeface="Yu Gothic" panose="020B0400000000000000" pitchFamily="34" charset="-128"/>
                <a:cs typeface="YuGothic Bold"/>
              </a:rPr>
              <a:t>万人</a:t>
            </a:r>
            <a:endParaRPr sz="1050" b="1" baseline="3968">
              <a:latin typeface="Yu Gothic" panose="020B0400000000000000" pitchFamily="34" charset="-128"/>
              <a:cs typeface="YuGothic Bold"/>
            </a:endParaRPr>
          </a:p>
        </p:txBody>
      </p:sp>
      <p:sp>
        <p:nvSpPr>
          <p:cNvPr id="111" name="object 19">
            <a:extLst>
              <a:ext uri="{FF2B5EF4-FFF2-40B4-BE49-F238E27FC236}">
                <a16:creationId xmlns:a16="http://schemas.microsoft.com/office/drawing/2014/main" id="{2769940F-DAFD-D53A-1D2B-223A794E3BB9}"/>
              </a:ext>
            </a:extLst>
          </p:cNvPr>
          <p:cNvSpPr txBox="1"/>
          <p:nvPr userDrawn="1"/>
        </p:nvSpPr>
        <p:spPr>
          <a:xfrm>
            <a:off x="4974960" y="8593155"/>
            <a:ext cx="364490"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E4C4C"/>
                </a:solidFill>
                <a:latin typeface="Yu Gothic" panose="020B0400000000000000" pitchFamily="34" charset="-128"/>
                <a:cs typeface="YuGothic Bold"/>
              </a:rPr>
              <a:t>40-49</a:t>
            </a:r>
            <a:r>
              <a:rPr sz="700" b="1" spc="-50" dirty="0">
                <a:solidFill>
                  <a:srgbClr val="4E4C4C"/>
                </a:solidFill>
                <a:latin typeface="Yu Gothic" panose="020B0400000000000000" pitchFamily="34" charset="-128"/>
                <a:cs typeface="YuGothic Bold"/>
              </a:rPr>
              <a:t>歳</a:t>
            </a:r>
            <a:endParaRPr sz="700" b="1">
              <a:latin typeface="Yu Gothic" panose="020B0400000000000000" pitchFamily="34" charset="-128"/>
              <a:cs typeface="YuGothic Bold"/>
            </a:endParaRPr>
          </a:p>
        </p:txBody>
      </p:sp>
      <p:sp>
        <p:nvSpPr>
          <p:cNvPr id="112" name="object 20">
            <a:extLst>
              <a:ext uri="{FF2B5EF4-FFF2-40B4-BE49-F238E27FC236}">
                <a16:creationId xmlns:a16="http://schemas.microsoft.com/office/drawing/2014/main" id="{34A03237-2641-FBAE-9879-A3E500836570}"/>
              </a:ext>
            </a:extLst>
          </p:cNvPr>
          <p:cNvSpPr txBox="1"/>
          <p:nvPr userDrawn="1"/>
        </p:nvSpPr>
        <p:spPr>
          <a:xfrm>
            <a:off x="5499204" y="8593155"/>
            <a:ext cx="364490"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E4C4C"/>
                </a:solidFill>
                <a:latin typeface="Yu Gothic" panose="020B0400000000000000" pitchFamily="34" charset="-128"/>
                <a:cs typeface="YuGothic Bold"/>
              </a:rPr>
              <a:t>50-59</a:t>
            </a:r>
            <a:r>
              <a:rPr sz="700" b="1" spc="-50" dirty="0">
                <a:solidFill>
                  <a:srgbClr val="4E4C4C"/>
                </a:solidFill>
                <a:latin typeface="Yu Gothic" panose="020B0400000000000000" pitchFamily="34" charset="-128"/>
                <a:cs typeface="YuGothic Bold"/>
              </a:rPr>
              <a:t>歳</a:t>
            </a:r>
            <a:endParaRPr sz="700" b="1">
              <a:latin typeface="Yu Gothic" panose="020B0400000000000000" pitchFamily="34" charset="-128"/>
              <a:cs typeface="YuGothic Bold"/>
            </a:endParaRPr>
          </a:p>
        </p:txBody>
      </p:sp>
      <p:sp>
        <p:nvSpPr>
          <p:cNvPr id="113" name="object 21">
            <a:extLst>
              <a:ext uri="{FF2B5EF4-FFF2-40B4-BE49-F238E27FC236}">
                <a16:creationId xmlns:a16="http://schemas.microsoft.com/office/drawing/2014/main" id="{EB29DA39-6535-EC4E-03F1-53C84383BB7B}"/>
              </a:ext>
            </a:extLst>
          </p:cNvPr>
          <p:cNvSpPr txBox="1"/>
          <p:nvPr userDrawn="1"/>
        </p:nvSpPr>
        <p:spPr>
          <a:xfrm>
            <a:off x="6023447" y="8593155"/>
            <a:ext cx="364490"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E4C4C"/>
                </a:solidFill>
                <a:latin typeface="Yu Gothic" panose="020B0400000000000000" pitchFamily="34" charset="-128"/>
                <a:cs typeface="YuGothic Bold"/>
              </a:rPr>
              <a:t>60-69</a:t>
            </a:r>
            <a:r>
              <a:rPr sz="700" b="1" spc="-50" dirty="0">
                <a:solidFill>
                  <a:srgbClr val="4E4C4C"/>
                </a:solidFill>
                <a:latin typeface="Yu Gothic" panose="020B0400000000000000" pitchFamily="34" charset="-128"/>
                <a:cs typeface="YuGothic Bold"/>
              </a:rPr>
              <a:t>歳</a:t>
            </a:r>
            <a:endParaRPr sz="700" b="1">
              <a:latin typeface="Yu Gothic" panose="020B0400000000000000" pitchFamily="34" charset="-128"/>
              <a:cs typeface="YuGothic Bold"/>
            </a:endParaRPr>
          </a:p>
        </p:txBody>
      </p:sp>
      <p:sp>
        <p:nvSpPr>
          <p:cNvPr id="114" name="object 22">
            <a:extLst>
              <a:ext uri="{FF2B5EF4-FFF2-40B4-BE49-F238E27FC236}">
                <a16:creationId xmlns:a16="http://schemas.microsoft.com/office/drawing/2014/main" id="{7EAA47EA-83A8-0B0C-2815-982FD0BD5135}"/>
              </a:ext>
            </a:extLst>
          </p:cNvPr>
          <p:cNvSpPr txBox="1"/>
          <p:nvPr userDrawn="1"/>
        </p:nvSpPr>
        <p:spPr>
          <a:xfrm>
            <a:off x="6485105" y="8593155"/>
            <a:ext cx="4006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E4C4C"/>
                </a:solidFill>
                <a:latin typeface="Yu Gothic" panose="020B0400000000000000" pitchFamily="34" charset="-128"/>
                <a:cs typeface="YuGothic Bold"/>
              </a:rPr>
              <a:t>70</a:t>
            </a:r>
            <a:r>
              <a:rPr sz="700" b="1" spc="-20" dirty="0">
                <a:solidFill>
                  <a:srgbClr val="4E4C4C"/>
                </a:solidFill>
                <a:latin typeface="Yu Gothic" panose="020B0400000000000000" pitchFamily="34" charset="-128"/>
                <a:cs typeface="YuGothic Bold"/>
              </a:rPr>
              <a:t>歳以上</a:t>
            </a:r>
            <a:endParaRPr sz="700" b="1">
              <a:latin typeface="Yu Gothic" panose="020B0400000000000000" pitchFamily="34" charset="-128"/>
              <a:cs typeface="YuGothic Bold"/>
            </a:endParaRPr>
          </a:p>
        </p:txBody>
      </p:sp>
      <p:sp>
        <p:nvSpPr>
          <p:cNvPr id="115" name="object 23">
            <a:extLst>
              <a:ext uri="{FF2B5EF4-FFF2-40B4-BE49-F238E27FC236}">
                <a16:creationId xmlns:a16="http://schemas.microsoft.com/office/drawing/2014/main" id="{BBB2716E-B47E-84EE-D3FE-407683DF1418}"/>
              </a:ext>
            </a:extLst>
          </p:cNvPr>
          <p:cNvSpPr txBox="1"/>
          <p:nvPr userDrawn="1"/>
        </p:nvSpPr>
        <p:spPr>
          <a:xfrm>
            <a:off x="368374" y="1366262"/>
            <a:ext cx="6550025" cy="524759"/>
          </a:xfrm>
          <a:prstGeom prst="rect">
            <a:avLst/>
          </a:prstGeom>
        </p:spPr>
        <p:txBody>
          <a:bodyPr vert="horz" wrap="square" lIns="0" tIns="12700" rIns="0" bIns="0" rtlCol="0">
            <a:spAutoFit/>
          </a:bodyPr>
          <a:lstStyle/>
          <a:p>
            <a:pPr marL="25400" marR="17780" indent="-635">
              <a:lnSpc>
                <a:spcPct val="135000"/>
              </a:lnSpc>
              <a:spcBef>
                <a:spcPts val="100"/>
              </a:spcBef>
            </a:pPr>
            <a:r>
              <a:rPr lang="ja-JP" altLang="en-US" sz="1250" b="1" spc="-10" dirty="0">
                <a:solidFill>
                  <a:srgbClr val="005A6C"/>
                </a:solidFill>
                <a:latin typeface="Yu Gothic" panose="020B0400000000000000" pitchFamily="34" charset="-128"/>
                <a:ea typeface="Yu Gothic" panose="020B0400000000000000" pitchFamily="34" charset="-128"/>
                <a:cs typeface="YuGothic Bold"/>
              </a:rPr>
              <a:t>がんはとても身近な病気で、就労世代でも多くの方が罹患されています。</a:t>
            </a:r>
            <a:endParaRPr lang="en-US" sz="1250" b="1" spc="-70" dirty="0">
              <a:solidFill>
                <a:srgbClr val="005A6C"/>
              </a:solidFill>
              <a:latin typeface="Yu Gothic" panose="020B0400000000000000" pitchFamily="34" charset="-128"/>
              <a:ea typeface="Yu Gothic" panose="020B0400000000000000" pitchFamily="34" charset="-128"/>
              <a:cs typeface="YuGothic Bold"/>
            </a:endParaRPr>
          </a:p>
          <a:p>
            <a:pPr marL="25400" marR="17780" indent="-635">
              <a:lnSpc>
                <a:spcPct val="135000"/>
              </a:lnSpc>
              <a:spcBef>
                <a:spcPts val="100"/>
              </a:spcBef>
            </a:pPr>
            <a:r>
              <a:rPr sz="1250" b="1" spc="-65" dirty="0">
                <a:solidFill>
                  <a:srgbClr val="005A6C"/>
                </a:solidFill>
                <a:latin typeface="Yu Gothic" panose="020B0400000000000000" pitchFamily="34" charset="-128"/>
                <a:ea typeface="Yu Gothic" panose="020B0400000000000000" pitchFamily="34" charset="-128"/>
                <a:cs typeface="YuGothic Bold"/>
              </a:rPr>
              <a:t>就労世代のがんの現状と、がん治療の傾向について知りましょう。</a:t>
            </a:r>
            <a:endParaRPr sz="1250" b="1" dirty="0">
              <a:latin typeface="Yu Gothic" panose="020B0400000000000000" pitchFamily="34" charset="-128"/>
              <a:ea typeface="Yu Gothic" panose="020B0400000000000000" pitchFamily="34" charset="-128"/>
              <a:cs typeface="YuGothic Bold"/>
            </a:endParaRPr>
          </a:p>
        </p:txBody>
      </p:sp>
      <p:sp>
        <p:nvSpPr>
          <p:cNvPr id="116" name="object 24">
            <a:extLst>
              <a:ext uri="{FF2B5EF4-FFF2-40B4-BE49-F238E27FC236}">
                <a16:creationId xmlns:a16="http://schemas.microsoft.com/office/drawing/2014/main" id="{E74329F8-F832-4A65-D7C6-E34AC97490DB}"/>
              </a:ext>
            </a:extLst>
          </p:cNvPr>
          <p:cNvSpPr txBox="1"/>
          <p:nvPr userDrawn="1"/>
        </p:nvSpPr>
        <p:spPr>
          <a:xfrm>
            <a:off x="491300" y="2234290"/>
            <a:ext cx="5125085"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5A6C"/>
                </a:solidFill>
                <a:latin typeface="Yu Gothic" panose="020B0400000000000000" pitchFamily="34" charset="-128"/>
                <a:cs typeface="YuGothic Bold"/>
              </a:rPr>
              <a:t>就労世代のがんの現状</a:t>
            </a:r>
            <a:endParaRPr lang="ja-JP" altLang="en-US" sz="900">
              <a:latin typeface="Yu Gothic" panose="020B0400000000000000" pitchFamily="34" charset="-128"/>
              <a:cs typeface="Yu Gothic Pr6N M"/>
            </a:endParaRPr>
          </a:p>
        </p:txBody>
      </p:sp>
      <p:sp>
        <p:nvSpPr>
          <p:cNvPr id="117" name="object 25">
            <a:extLst>
              <a:ext uri="{FF2B5EF4-FFF2-40B4-BE49-F238E27FC236}">
                <a16:creationId xmlns:a16="http://schemas.microsoft.com/office/drawing/2014/main" id="{EF80122D-7595-0DCB-10FC-80D1EF3194C4}"/>
              </a:ext>
            </a:extLst>
          </p:cNvPr>
          <p:cNvSpPr txBox="1"/>
          <p:nvPr userDrawn="1"/>
        </p:nvSpPr>
        <p:spPr>
          <a:xfrm>
            <a:off x="1665578" y="5677140"/>
            <a:ext cx="4268470" cy="112851"/>
          </a:xfrm>
          <a:prstGeom prst="rect">
            <a:avLst/>
          </a:prstGeom>
        </p:spPr>
        <p:txBody>
          <a:bodyPr vert="horz" wrap="square" lIns="0" tIns="12700" rIns="0" bIns="0" rtlCol="0">
            <a:spAutoFit/>
          </a:bodyPr>
          <a:lstStyle/>
          <a:p>
            <a:pPr marL="12700">
              <a:lnSpc>
                <a:spcPct val="100000"/>
              </a:lnSpc>
              <a:spcBef>
                <a:spcPts val="100"/>
              </a:spcBef>
            </a:pPr>
            <a:r>
              <a:rPr sz="650" spc="-35" dirty="0">
                <a:solidFill>
                  <a:srgbClr val="231F20"/>
                </a:solidFill>
                <a:latin typeface="Yu Gothic" panose="020B0400000000000000" pitchFamily="34" charset="-128"/>
                <a:ea typeface="Yu Gothic" panose="020B0400000000000000" pitchFamily="34" charset="-128"/>
                <a:cs typeface="Yu Gothic Pr6N M"/>
              </a:rPr>
              <a:t>国立がん研究センターがん情報サービス「がん統計</a:t>
            </a:r>
            <a:r>
              <a:rPr sz="650" spc="-640" dirty="0">
                <a:solidFill>
                  <a:srgbClr val="231F20"/>
                </a:solidFill>
                <a:latin typeface="Yu Gothic" panose="020B0400000000000000" pitchFamily="34" charset="-128"/>
                <a:ea typeface="Yu Gothic" panose="020B0400000000000000" pitchFamily="34" charset="-128"/>
                <a:cs typeface="Yu Gothic Pr6N M"/>
              </a:rPr>
              <a:t>（</a:t>
            </a:r>
            <a:r>
              <a:rPr sz="650" spc="-25" dirty="0">
                <a:solidFill>
                  <a:srgbClr val="231F20"/>
                </a:solidFill>
                <a:latin typeface="Yu Gothic" panose="020B0400000000000000" pitchFamily="34" charset="-128"/>
                <a:ea typeface="Yu Gothic" panose="020B0400000000000000" pitchFamily="34" charset="-128"/>
                <a:cs typeface="Yu Gothic Pr6N M"/>
              </a:rPr>
              <a:t>」全国がん登録</a:t>
            </a:r>
            <a:r>
              <a:rPr sz="650" spc="-340" dirty="0">
                <a:solidFill>
                  <a:srgbClr val="231F20"/>
                </a:solidFill>
                <a:latin typeface="Yu Gothic" panose="020B0400000000000000" pitchFamily="34" charset="-128"/>
                <a:ea typeface="Yu Gothic" panose="020B0400000000000000" pitchFamily="34" charset="-128"/>
                <a:cs typeface="Yu Gothic Pr6N M"/>
              </a:rPr>
              <a:t>）</a:t>
            </a:r>
            <a:r>
              <a:rPr sz="650" spc="-45" dirty="0">
                <a:solidFill>
                  <a:srgbClr val="231F20"/>
                </a:solidFill>
                <a:latin typeface="Yu Gothic" panose="020B0400000000000000" pitchFamily="34" charset="-128"/>
                <a:ea typeface="Yu Gothic" panose="020B0400000000000000" pitchFamily="34" charset="-128"/>
                <a:cs typeface="Yu Gothic Pr6N M"/>
              </a:rPr>
              <a:t>をもとにアフラック作成</a:t>
            </a:r>
            <a:r>
              <a:rPr sz="650" spc="-15" dirty="0">
                <a:solidFill>
                  <a:srgbClr val="231F20"/>
                </a:solidFill>
                <a:latin typeface="Yu Gothic" panose="020B0400000000000000" pitchFamily="34" charset="-128"/>
                <a:ea typeface="Yu Gothic" panose="020B0400000000000000" pitchFamily="34" charset="-128"/>
                <a:cs typeface="Yu Gothic Pr6N M"/>
              </a:rPr>
              <a:t>（上皮内がんを含まない</a:t>
            </a:r>
            <a:r>
              <a:rPr sz="650" spc="-50" dirty="0">
                <a:solidFill>
                  <a:srgbClr val="231F20"/>
                </a:solidFill>
                <a:latin typeface="Yu Gothic" panose="020B0400000000000000" pitchFamily="34" charset="-128"/>
                <a:ea typeface="Yu Gothic" panose="020B0400000000000000" pitchFamily="34" charset="-128"/>
                <a:cs typeface="Yu Gothic Pr6N M"/>
              </a:rPr>
              <a:t>）</a:t>
            </a:r>
            <a:endParaRPr sz="650" dirty="0">
              <a:latin typeface="Yu Gothic" panose="020B0400000000000000" pitchFamily="34" charset="-128"/>
              <a:ea typeface="Yu Gothic" panose="020B0400000000000000" pitchFamily="34" charset="-128"/>
              <a:cs typeface="Yu Gothic Pr6N M"/>
            </a:endParaRPr>
          </a:p>
        </p:txBody>
      </p:sp>
      <p:sp>
        <p:nvSpPr>
          <p:cNvPr id="118" name="object 26">
            <a:extLst>
              <a:ext uri="{FF2B5EF4-FFF2-40B4-BE49-F238E27FC236}">
                <a16:creationId xmlns:a16="http://schemas.microsoft.com/office/drawing/2014/main" id="{62C2AA17-0165-EEA8-BEEB-FD8712D8EF97}"/>
              </a:ext>
            </a:extLst>
          </p:cNvPr>
          <p:cNvSpPr txBox="1"/>
          <p:nvPr userDrawn="1"/>
        </p:nvSpPr>
        <p:spPr>
          <a:xfrm>
            <a:off x="4257048" y="9314037"/>
            <a:ext cx="2340601" cy="254000"/>
          </a:xfrm>
          <a:prstGeom prst="rect">
            <a:avLst/>
          </a:prstGeom>
        </p:spPr>
        <p:txBody>
          <a:bodyPr vert="horz" wrap="square" lIns="0" tIns="35560" rIns="0" bIns="0" rtlCol="0">
            <a:spAutoFit/>
          </a:bodyPr>
          <a:lstStyle/>
          <a:p>
            <a:pPr marL="12700">
              <a:lnSpc>
                <a:spcPct val="100000"/>
              </a:lnSpc>
              <a:spcBef>
                <a:spcPts val="280"/>
              </a:spcBef>
            </a:pPr>
            <a:r>
              <a:rPr sz="600" spc="-65" dirty="0">
                <a:solidFill>
                  <a:srgbClr val="4E4C4C"/>
                </a:solidFill>
                <a:latin typeface="Yu Gothic" panose="020B0400000000000000" pitchFamily="34" charset="-128"/>
                <a:cs typeface="Yu Gothic Pr6N M"/>
              </a:rPr>
              <a:t>厚生労働省「事業場における治療と仕事の両立支援のための</a:t>
            </a:r>
            <a:endParaRPr sz="600" dirty="0">
              <a:latin typeface="Yu Gothic" panose="020B0400000000000000" pitchFamily="34" charset="-128"/>
              <a:cs typeface="Yu Gothic Pr6N M"/>
            </a:endParaRPr>
          </a:p>
          <a:p>
            <a:pPr marL="12700">
              <a:lnSpc>
                <a:spcPct val="100000"/>
              </a:lnSpc>
              <a:spcBef>
                <a:spcPts val="180"/>
              </a:spcBef>
            </a:pPr>
            <a:r>
              <a:rPr sz="600" spc="-75" dirty="0">
                <a:solidFill>
                  <a:srgbClr val="4E4C4C"/>
                </a:solidFill>
                <a:latin typeface="Yu Gothic" panose="020B0400000000000000" pitchFamily="34" charset="-128"/>
                <a:cs typeface="Yu Gothic Pr6N M"/>
              </a:rPr>
              <a:t>ガイドライン</a:t>
            </a:r>
            <a:r>
              <a:rPr lang="ja-JP" altLang="en-US" sz="600" spc="-55" dirty="0">
                <a:solidFill>
                  <a:srgbClr val="4E4C4C"/>
                </a:solidFill>
                <a:latin typeface="Yu Gothic" panose="020B0400000000000000" pitchFamily="34" charset="-128"/>
                <a:cs typeface="Yu Gothic Pr6N M"/>
              </a:rPr>
              <a:t>」</a:t>
            </a:r>
            <a:r>
              <a:rPr sz="600" spc="-25" dirty="0">
                <a:solidFill>
                  <a:srgbClr val="4E4C4C"/>
                </a:solidFill>
                <a:latin typeface="Yu Gothic" panose="020B0400000000000000" pitchFamily="34" charset="-128"/>
                <a:cs typeface="Yu Gothic Pr6N M"/>
              </a:rPr>
              <a:t>（全体版</a:t>
            </a:r>
            <a:r>
              <a:rPr sz="600" spc="-325" dirty="0">
                <a:solidFill>
                  <a:srgbClr val="4E4C4C"/>
                </a:solidFill>
                <a:latin typeface="Yu Gothic" panose="020B0400000000000000" pitchFamily="34" charset="-128"/>
                <a:cs typeface="Yu Gothic Pr6N M"/>
              </a:rPr>
              <a:t>）</a:t>
            </a:r>
            <a:r>
              <a:rPr sz="600" spc="-55" dirty="0">
                <a:solidFill>
                  <a:srgbClr val="4E4C4C"/>
                </a:solidFill>
                <a:latin typeface="Yu Gothic" panose="020B0400000000000000" pitchFamily="34" charset="-128"/>
                <a:cs typeface="Yu Gothic Pr6N M"/>
              </a:rPr>
              <a:t>令和６年３月改訂版をもとにアフラック作成</a:t>
            </a:r>
            <a:endParaRPr sz="600" dirty="0">
              <a:latin typeface="Yu Gothic" panose="020B0400000000000000" pitchFamily="34" charset="-128"/>
              <a:cs typeface="Yu Gothic Pr6N M"/>
            </a:endParaRPr>
          </a:p>
        </p:txBody>
      </p:sp>
      <p:sp>
        <p:nvSpPr>
          <p:cNvPr id="119" name="object 28">
            <a:extLst>
              <a:ext uri="{FF2B5EF4-FFF2-40B4-BE49-F238E27FC236}">
                <a16:creationId xmlns:a16="http://schemas.microsoft.com/office/drawing/2014/main" id="{8E643DD3-86EA-3052-C435-F573D71EFB99}"/>
              </a:ext>
            </a:extLst>
          </p:cNvPr>
          <p:cNvSpPr txBox="1"/>
          <p:nvPr userDrawn="1"/>
        </p:nvSpPr>
        <p:spPr>
          <a:xfrm>
            <a:off x="491300" y="6202281"/>
            <a:ext cx="5175885"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5A6C"/>
                </a:solidFill>
                <a:latin typeface="Yu Gothic" panose="020B0400000000000000" pitchFamily="34" charset="-128"/>
                <a:cs typeface="YuGothic Bold"/>
              </a:rPr>
              <a:t>通院治療の増加と仕事の両立</a:t>
            </a:r>
            <a:endParaRPr sz="1200" b="1">
              <a:latin typeface="Yu Gothic" panose="020B0400000000000000" pitchFamily="34" charset="-128"/>
              <a:cs typeface="YuGothic Bold"/>
            </a:endParaRPr>
          </a:p>
        </p:txBody>
      </p:sp>
      <p:sp>
        <p:nvSpPr>
          <p:cNvPr id="120" name="object 29">
            <a:extLst>
              <a:ext uri="{FF2B5EF4-FFF2-40B4-BE49-F238E27FC236}">
                <a16:creationId xmlns:a16="http://schemas.microsoft.com/office/drawing/2014/main" id="{D82919B3-FD43-BD71-8974-A35B1ED88840}"/>
              </a:ext>
            </a:extLst>
          </p:cNvPr>
          <p:cNvSpPr txBox="1"/>
          <p:nvPr userDrawn="1"/>
        </p:nvSpPr>
        <p:spPr>
          <a:xfrm>
            <a:off x="491535" y="3527144"/>
            <a:ext cx="2906154" cy="151323"/>
          </a:xfrm>
          <a:prstGeom prst="rect">
            <a:avLst/>
          </a:prstGeom>
        </p:spPr>
        <p:txBody>
          <a:bodyPr vert="horz" wrap="square" lIns="0" tIns="12700" rIns="0" bIns="0" rtlCol="0">
            <a:spAutoFit/>
          </a:bodyPr>
          <a:lstStyle/>
          <a:p>
            <a:pPr marL="128270" indent="-115570">
              <a:lnSpc>
                <a:spcPct val="100000"/>
              </a:lnSpc>
              <a:spcBef>
                <a:spcPts val="100"/>
              </a:spcBef>
              <a:buSzPct val="88888"/>
              <a:buChar char="●"/>
              <a:tabLst>
                <a:tab pos="128270" algn="l"/>
              </a:tabLst>
            </a:pPr>
            <a:r>
              <a:rPr sz="900" b="1" dirty="0">
                <a:solidFill>
                  <a:srgbClr val="005A6C"/>
                </a:solidFill>
                <a:latin typeface="Yu Gothic" panose="020B0400000000000000" pitchFamily="34" charset="-128"/>
                <a:ea typeface="Yu Gothic" panose="020B0400000000000000" pitchFamily="34" charset="-128"/>
                <a:cs typeface="YuGothic Bold"/>
              </a:rPr>
              <a:t>性・年齢階級別がん罹患率(人口10万対、2019年）</a:t>
            </a:r>
            <a:endParaRPr sz="900" b="1" dirty="0">
              <a:latin typeface="Yu Gothic" panose="020B0400000000000000" pitchFamily="34" charset="-128"/>
              <a:ea typeface="Yu Gothic" panose="020B0400000000000000" pitchFamily="34" charset="-128"/>
              <a:cs typeface="YuGothic Bold"/>
            </a:endParaRPr>
          </a:p>
        </p:txBody>
      </p:sp>
      <p:sp>
        <p:nvSpPr>
          <p:cNvPr id="121" name="object 31">
            <a:extLst>
              <a:ext uri="{FF2B5EF4-FFF2-40B4-BE49-F238E27FC236}">
                <a16:creationId xmlns:a16="http://schemas.microsoft.com/office/drawing/2014/main" id="{B37C6BEA-7D46-6361-BFC8-9CB715543267}"/>
              </a:ext>
            </a:extLst>
          </p:cNvPr>
          <p:cNvSpPr txBox="1"/>
          <p:nvPr userDrawn="1"/>
        </p:nvSpPr>
        <p:spPr>
          <a:xfrm>
            <a:off x="4117981" y="3527144"/>
            <a:ext cx="2456990" cy="151323"/>
          </a:xfrm>
          <a:prstGeom prst="rect">
            <a:avLst/>
          </a:prstGeom>
        </p:spPr>
        <p:txBody>
          <a:bodyPr vert="horz" wrap="square" lIns="0" tIns="12700" rIns="0" bIns="0" rtlCol="0">
            <a:spAutoFit/>
          </a:bodyPr>
          <a:lstStyle/>
          <a:p>
            <a:pPr marL="128270" indent="-115570">
              <a:lnSpc>
                <a:spcPct val="100000"/>
              </a:lnSpc>
              <a:spcBef>
                <a:spcPts val="100"/>
              </a:spcBef>
              <a:buSzPct val="88888"/>
              <a:buChar char="●"/>
              <a:tabLst>
                <a:tab pos="128270" algn="l"/>
              </a:tabLst>
            </a:pPr>
            <a:r>
              <a:rPr sz="900" b="1" dirty="0">
                <a:solidFill>
                  <a:srgbClr val="005A6C"/>
                </a:solidFill>
                <a:latin typeface="Yu Gothic" panose="020B0400000000000000" pitchFamily="34" charset="-128"/>
                <a:ea typeface="Yu Gothic" panose="020B0400000000000000" pitchFamily="34" charset="-128"/>
                <a:cs typeface="YuGothic Bold"/>
              </a:rPr>
              <a:t>性・年齢階級別のがん罹患者数（2019年）</a:t>
            </a:r>
            <a:endParaRPr sz="900" b="1" dirty="0">
              <a:latin typeface="Yu Gothic" panose="020B0400000000000000" pitchFamily="34" charset="-128"/>
              <a:ea typeface="Yu Gothic" panose="020B0400000000000000" pitchFamily="34" charset="-128"/>
              <a:cs typeface="YuGothic Bold"/>
            </a:endParaRPr>
          </a:p>
        </p:txBody>
      </p:sp>
      <p:sp>
        <p:nvSpPr>
          <p:cNvPr id="122" name="object 32">
            <a:extLst>
              <a:ext uri="{FF2B5EF4-FFF2-40B4-BE49-F238E27FC236}">
                <a16:creationId xmlns:a16="http://schemas.microsoft.com/office/drawing/2014/main" id="{3AB6A4FC-7265-D17B-63E2-4BA0D406E60C}"/>
              </a:ext>
            </a:extLst>
          </p:cNvPr>
          <p:cNvSpPr txBox="1"/>
          <p:nvPr userDrawn="1"/>
        </p:nvSpPr>
        <p:spPr>
          <a:xfrm>
            <a:off x="491584" y="7146225"/>
            <a:ext cx="3267615" cy="151323"/>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05A6C"/>
                </a:solidFill>
                <a:latin typeface="Yu Gothic" panose="020B0400000000000000" pitchFamily="34" charset="-128"/>
                <a:ea typeface="Yu Gothic" panose="020B0400000000000000" pitchFamily="34" charset="-128"/>
                <a:cs typeface="YuGothic Bold"/>
              </a:rPr>
              <a:t>●がん（悪性新生物）の外来受療率・入院受療率の推移</a:t>
            </a:r>
            <a:endParaRPr sz="900" b="1">
              <a:latin typeface="Yu Gothic" panose="020B0400000000000000" pitchFamily="34" charset="-128"/>
              <a:ea typeface="Yu Gothic" panose="020B0400000000000000" pitchFamily="34" charset="-128"/>
              <a:cs typeface="YuGothic Bold"/>
            </a:endParaRPr>
          </a:p>
        </p:txBody>
      </p:sp>
      <p:sp>
        <p:nvSpPr>
          <p:cNvPr id="123" name="object 33">
            <a:extLst>
              <a:ext uri="{FF2B5EF4-FFF2-40B4-BE49-F238E27FC236}">
                <a16:creationId xmlns:a16="http://schemas.microsoft.com/office/drawing/2014/main" id="{64AF1705-BC18-94AC-0BDF-04876D0F8CE1}"/>
              </a:ext>
            </a:extLst>
          </p:cNvPr>
          <p:cNvSpPr txBox="1"/>
          <p:nvPr userDrawn="1"/>
        </p:nvSpPr>
        <p:spPr>
          <a:xfrm>
            <a:off x="4118094" y="7146225"/>
            <a:ext cx="2645427" cy="151323"/>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05A6C"/>
                </a:solidFill>
                <a:latin typeface="Yu Gothic" panose="020B0400000000000000" pitchFamily="34" charset="-128"/>
                <a:ea typeface="Yu Gothic" panose="020B0400000000000000" pitchFamily="34" charset="-128"/>
                <a:cs typeface="YuGothic Bold"/>
              </a:rPr>
              <a:t>●仕事を持ちながらがんで通院している者</a:t>
            </a:r>
            <a:endParaRPr sz="900" b="1">
              <a:latin typeface="Yu Gothic" panose="020B0400000000000000" pitchFamily="34" charset="-128"/>
              <a:ea typeface="Yu Gothic" panose="020B0400000000000000" pitchFamily="34" charset="-128"/>
              <a:cs typeface="YuGothic Bold"/>
            </a:endParaRPr>
          </a:p>
        </p:txBody>
      </p:sp>
      <p:sp>
        <p:nvSpPr>
          <p:cNvPr id="124" name="object 53">
            <a:extLst>
              <a:ext uri="{FF2B5EF4-FFF2-40B4-BE49-F238E27FC236}">
                <a16:creationId xmlns:a16="http://schemas.microsoft.com/office/drawing/2014/main" id="{EB43BED5-02B5-4FC4-67AC-07B6B4D713D0}"/>
              </a:ext>
            </a:extLst>
          </p:cNvPr>
          <p:cNvSpPr txBox="1"/>
          <p:nvPr userDrawn="1"/>
        </p:nvSpPr>
        <p:spPr>
          <a:xfrm>
            <a:off x="4265178" y="8471165"/>
            <a:ext cx="74930" cy="132080"/>
          </a:xfrm>
          <a:prstGeom prst="rect">
            <a:avLst/>
          </a:prstGeom>
        </p:spPr>
        <p:txBody>
          <a:bodyPr vert="horz" wrap="square" lIns="0" tIns="12700" rIns="0" bIns="0" rtlCol="0">
            <a:spAutoFit/>
          </a:bodyPr>
          <a:lstStyle/>
          <a:p>
            <a:pPr marL="12700">
              <a:lnSpc>
                <a:spcPct val="100000"/>
              </a:lnSpc>
              <a:spcBef>
                <a:spcPts val="100"/>
              </a:spcBef>
            </a:pPr>
            <a:r>
              <a:rPr sz="700" spc="-50" dirty="0">
                <a:solidFill>
                  <a:srgbClr val="4E4C4C"/>
                </a:solidFill>
                <a:latin typeface="Arial"/>
                <a:cs typeface="Arial"/>
              </a:rPr>
              <a:t>0</a:t>
            </a:r>
            <a:endParaRPr sz="700">
              <a:latin typeface="Arial"/>
              <a:cs typeface="Arial"/>
            </a:endParaRPr>
          </a:p>
        </p:txBody>
      </p:sp>
      <p:sp>
        <p:nvSpPr>
          <p:cNvPr id="125" name="object 54">
            <a:extLst>
              <a:ext uri="{FF2B5EF4-FFF2-40B4-BE49-F238E27FC236}">
                <a16:creationId xmlns:a16="http://schemas.microsoft.com/office/drawing/2014/main" id="{46FD0848-88F6-8A61-CDA6-0132B32EF848}"/>
              </a:ext>
            </a:extLst>
          </p:cNvPr>
          <p:cNvSpPr txBox="1"/>
          <p:nvPr userDrawn="1"/>
        </p:nvSpPr>
        <p:spPr>
          <a:xfrm>
            <a:off x="4265178" y="8168283"/>
            <a:ext cx="74930" cy="132080"/>
          </a:xfrm>
          <a:prstGeom prst="rect">
            <a:avLst/>
          </a:prstGeom>
        </p:spPr>
        <p:txBody>
          <a:bodyPr vert="horz" wrap="square" lIns="0" tIns="12700" rIns="0" bIns="0" rtlCol="0">
            <a:spAutoFit/>
          </a:bodyPr>
          <a:lstStyle/>
          <a:p>
            <a:pPr marL="12700">
              <a:lnSpc>
                <a:spcPct val="100000"/>
              </a:lnSpc>
              <a:spcBef>
                <a:spcPts val="100"/>
              </a:spcBef>
            </a:pPr>
            <a:r>
              <a:rPr sz="700" spc="-50" dirty="0">
                <a:solidFill>
                  <a:srgbClr val="4E4C4C"/>
                </a:solidFill>
                <a:latin typeface="Arial"/>
                <a:cs typeface="Arial"/>
              </a:rPr>
              <a:t>5</a:t>
            </a:r>
            <a:endParaRPr sz="700">
              <a:latin typeface="Arial"/>
              <a:cs typeface="Arial"/>
            </a:endParaRPr>
          </a:p>
        </p:txBody>
      </p:sp>
      <p:sp>
        <p:nvSpPr>
          <p:cNvPr id="126" name="object 55">
            <a:extLst>
              <a:ext uri="{FF2B5EF4-FFF2-40B4-BE49-F238E27FC236}">
                <a16:creationId xmlns:a16="http://schemas.microsoft.com/office/drawing/2014/main" id="{94666D80-7185-8B33-D586-DAC2728B55C7}"/>
              </a:ext>
            </a:extLst>
          </p:cNvPr>
          <p:cNvSpPr txBox="1"/>
          <p:nvPr userDrawn="1"/>
        </p:nvSpPr>
        <p:spPr>
          <a:xfrm>
            <a:off x="4215749" y="7865401"/>
            <a:ext cx="124460" cy="132080"/>
          </a:xfrm>
          <a:prstGeom prst="rect">
            <a:avLst/>
          </a:prstGeom>
        </p:spPr>
        <p:txBody>
          <a:bodyPr vert="horz" wrap="square" lIns="0" tIns="12700" rIns="0" bIns="0" rtlCol="0">
            <a:spAutoFit/>
          </a:bodyPr>
          <a:lstStyle/>
          <a:p>
            <a:pPr marL="12700">
              <a:lnSpc>
                <a:spcPct val="100000"/>
              </a:lnSpc>
              <a:spcBef>
                <a:spcPts val="100"/>
              </a:spcBef>
            </a:pPr>
            <a:r>
              <a:rPr sz="700" spc="-25" dirty="0">
                <a:solidFill>
                  <a:srgbClr val="4E4C4C"/>
                </a:solidFill>
                <a:latin typeface="Arial"/>
                <a:cs typeface="Arial"/>
              </a:rPr>
              <a:t>10</a:t>
            </a:r>
            <a:endParaRPr sz="700">
              <a:latin typeface="Arial"/>
              <a:cs typeface="Arial"/>
            </a:endParaRPr>
          </a:p>
        </p:txBody>
      </p:sp>
      <p:sp>
        <p:nvSpPr>
          <p:cNvPr id="127" name="object 56">
            <a:extLst>
              <a:ext uri="{FF2B5EF4-FFF2-40B4-BE49-F238E27FC236}">
                <a16:creationId xmlns:a16="http://schemas.microsoft.com/office/drawing/2014/main" id="{7C487EF6-45C8-22BD-174F-A53C5C4839BE}"/>
              </a:ext>
            </a:extLst>
          </p:cNvPr>
          <p:cNvSpPr txBox="1"/>
          <p:nvPr userDrawn="1"/>
        </p:nvSpPr>
        <p:spPr>
          <a:xfrm>
            <a:off x="4189524" y="7454327"/>
            <a:ext cx="386715" cy="228268"/>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4E4C4C"/>
                </a:solidFill>
                <a:latin typeface="Yu Gothic" panose="020B0400000000000000" pitchFamily="34" charset="-128"/>
                <a:cs typeface="Yu Gothic"/>
              </a:rPr>
              <a:t>（万人</a:t>
            </a:r>
            <a:r>
              <a:rPr sz="700" spc="-50" dirty="0">
                <a:solidFill>
                  <a:srgbClr val="4E4C4C"/>
                </a:solidFill>
                <a:latin typeface="Yu Gothic" panose="020B0400000000000000" pitchFamily="34" charset="-128"/>
                <a:cs typeface="Yu Gothic"/>
              </a:rPr>
              <a:t>）</a:t>
            </a:r>
            <a:endParaRPr sz="700">
              <a:latin typeface="Yu Gothic" panose="020B0400000000000000" pitchFamily="34" charset="-128"/>
              <a:cs typeface="Yu Gothic"/>
            </a:endParaRPr>
          </a:p>
          <a:p>
            <a:pPr marL="38735">
              <a:lnSpc>
                <a:spcPct val="100000"/>
              </a:lnSpc>
              <a:spcBef>
                <a:spcPts val="10"/>
              </a:spcBef>
            </a:pPr>
            <a:r>
              <a:rPr sz="700" spc="-25" dirty="0">
                <a:solidFill>
                  <a:srgbClr val="4E4C4C"/>
                </a:solidFill>
                <a:latin typeface="Arial"/>
                <a:cs typeface="Arial"/>
              </a:rPr>
              <a:t>15</a:t>
            </a:r>
            <a:endParaRPr sz="700">
              <a:latin typeface="Arial"/>
              <a:cs typeface="Arial"/>
            </a:endParaRPr>
          </a:p>
        </p:txBody>
      </p:sp>
      <p:sp>
        <p:nvSpPr>
          <p:cNvPr id="128" name="object 57">
            <a:extLst>
              <a:ext uri="{FF2B5EF4-FFF2-40B4-BE49-F238E27FC236}">
                <a16:creationId xmlns:a16="http://schemas.microsoft.com/office/drawing/2014/main" id="{980461F2-CACA-CDEC-9ED7-2CA70E7EBA34}"/>
              </a:ext>
            </a:extLst>
          </p:cNvPr>
          <p:cNvSpPr txBox="1"/>
          <p:nvPr userDrawn="1"/>
        </p:nvSpPr>
        <p:spPr>
          <a:xfrm>
            <a:off x="4310770" y="8874721"/>
            <a:ext cx="231775" cy="325755"/>
          </a:xfrm>
          <a:prstGeom prst="rect">
            <a:avLst/>
          </a:prstGeom>
        </p:spPr>
        <p:txBody>
          <a:bodyPr vert="horz" wrap="square" lIns="0" tIns="12700" rIns="0" bIns="0" rtlCol="0">
            <a:spAutoFit/>
          </a:bodyPr>
          <a:lstStyle/>
          <a:p>
            <a:pPr marL="12700">
              <a:lnSpc>
                <a:spcPct val="100000"/>
              </a:lnSpc>
              <a:spcBef>
                <a:spcPts val="100"/>
              </a:spcBef>
            </a:pPr>
            <a:r>
              <a:rPr sz="700" b="1" spc="-15" dirty="0">
                <a:solidFill>
                  <a:srgbClr val="FCF2E0"/>
                </a:solidFill>
                <a:latin typeface="Yu Gothic" panose="020B0400000000000000" pitchFamily="34" charset="-128"/>
                <a:cs typeface="YuGothic Bold"/>
              </a:rPr>
              <a:t>男 性</a:t>
            </a:r>
            <a:endParaRPr sz="700" b="1">
              <a:latin typeface="Yu Gothic" panose="020B0400000000000000" pitchFamily="34" charset="-128"/>
              <a:cs typeface="YuGothic Bold"/>
            </a:endParaRPr>
          </a:p>
          <a:p>
            <a:pPr marL="12700">
              <a:lnSpc>
                <a:spcPct val="100000"/>
              </a:lnSpc>
              <a:spcBef>
                <a:spcPts val="680"/>
              </a:spcBef>
            </a:pPr>
            <a:r>
              <a:rPr sz="700" b="1" spc="-15" dirty="0">
                <a:solidFill>
                  <a:srgbClr val="FCF2E0"/>
                </a:solidFill>
                <a:latin typeface="Yu Gothic" panose="020B0400000000000000" pitchFamily="34" charset="-128"/>
                <a:cs typeface="YuGothic Bold"/>
              </a:rPr>
              <a:t>女 性</a:t>
            </a:r>
            <a:endParaRPr sz="700" b="1">
              <a:latin typeface="Yu Gothic" panose="020B0400000000000000" pitchFamily="34" charset="-128"/>
              <a:cs typeface="YuGothic Bold"/>
            </a:endParaRPr>
          </a:p>
        </p:txBody>
      </p:sp>
      <p:sp>
        <p:nvSpPr>
          <p:cNvPr id="129" name="object 58">
            <a:extLst>
              <a:ext uri="{FF2B5EF4-FFF2-40B4-BE49-F238E27FC236}">
                <a16:creationId xmlns:a16="http://schemas.microsoft.com/office/drawing/2014/main" id="{9722F6DB-C64B-12C9-C28D-C2D2E1C7A9BA}"/>
              </a:ext>
            </a:extLst>
          </p:cNvPr>
          <p:cNvSpPr txBox="1"/>
          <p:nvPr userDrawn="1"/>
        </p:nvSpPr>
        <p:spPr>
          <a:xfrm>
            <a:off x="5799633" y="9017104"/>
            <a:ext cx="779780" cy="176715"/>
          </a:xfrm>
          <a:prstGeom prst="rect">
            <a:avLst/>
          </a:prstGeom>
        </p:spPr>
        <p:txBody>
          <a:bodyPr vert="horz" wrap="square" lIns="0" tIns="0" rIns="0" bIns="0" rtlCol="0">
            <a:spAutoFit/>
          </a:bodyPr>
          <a:lstStyle/>
          <a:p>
            <a:pPr marL="12700">
              <a:lnSpc>
                <a:spcPts val="1160"/>
              </a:lnSpc>
            </a:pPr>
            <a:r>
              <a:rPr sz="2100" b="1" spc="-10" dirty="0">
                <a:solidFill>
                  <a:srgbClr val="4E4C4C"/>
                </a:solidFill>
                <a:latin typeface="Arial"/>
                <a:cs typeface="Arial"/>
              </a:rPr>
              <a:t>49.9</a:t>
            </a:r>
            <a:r>
              <a:rPr sz="2100" b="1" spc="-335" dirty="0">
                <a:solidFill>
                  <a:srgbClr val="4E4C4C"/>
                </a:solidFill>
                <a:latin typeface="Arial"/>
                <a:cs typeface="Arial"/>
              </a:rPr>
              <a:t> </a:t>
            </a:r>
            <a:r>
              <a:rPr sz="1200" b="1" spc="-37" baseline="3472" dirty="0">
                <a:solidFill>
                  <a:srgbClr val="4E4C4C"/>
                </a:solidFill>
                <a:latin typeface="Yu Gothic" panose="020B0400000000000000" pitchFamily="34" charset="-128"/>
                <a:cs typeface="YuGothic Bold"/>
              </a:rPr>
              <a:t>万人</a:t>
            </a:r>
            <a:endParaRPr sz="1200" b="1" baseline="3472">
              <a:latin typeface="Yu Gothic" panose="020B0400000000000000" pitchFamily="34" charset="-128"/>
              <a:cs typeface="YuGothic Bold"/>
            </a:endParaRPr>
          </a:p>
        </p:txBody>
      </p:sp>
      <p:sp>
        <p:nvSpPr>
          <p:cNvPr id="130" name="object 59">
            <a:extLst>
              <a:ext uri="{FF2B5EF4-FFF2-40B4-BE49-F238E27FC236}">
                <a16:creationId xmlns:a16="http://schemas.microsoft.com/office/drawing/2014/main" id="{67160888-08EE-A38F-5C3A-AA4B76270498}"/>
              </a:ext>
            </a:extLst>
          </p:cNvPr>
          <p:cNvSpPr txBox="1"/>
          <p:nvPr userDrawn="1"/>
        </p:nvSpPr>
        <p:spPr>
          <a:xfrm>
            <a:off x="5449084" y="8965634"/>
            <a:ext cx="206375" cy="120546"/>
          </a:xfrm>
          <a:prstGeom prst="rect">
            <a:avLst/>
          </a:prstGeom>
        </p:spPr>
        <p:txBody>
          <a:bodyPr vert="horz" wrap="square" lIns="0" tIns="12700" rIns="0" bIns="0" rtlCol="0">
            <a:spAutoFit/>
          </a:bodyPr>
          <a:lstStyle/>
          <a:p>
            <a:pPr marL="12700">
              <a:lnSpc>
                <a:spcPct val="100000"/>
              </a:lnSpc>
              <a:spcBef>
                <a:spcPts val="100"/>
              </a:spcBef>
            </a:pPr>
            <a:r>
              <a:rPr sz="700" b="1" spc="-25" dirty="0">
                <a:solidFill>
                  <a:srgbClr val="4E4C4C"/>
                </a:solidFill>
                <a:latin typeface="Yu Gothic" panose="020B0400000000000000" pitchFamily="34" charset="-128"/>
                <a:cs typeface="YuGothic Bold"/>
              </a:rPr>
              <a:t>合計</a:t>
            </a:r>
            <a:endParaRPr sz="700" b="1">
              <a:latin typeface="Yu Gothic" panose="020B0400000000000000" pitchFamily="34" charset="-128"/>
              <a:cs typeface="YuGothic Bold"/>
            </a:endParaRPr>
          </a:p>
        </p:txBody>
      </p:sp>
      <p:sp>
        <p:nvSpPr>
          <p:cNvPr id="131" name="object 24">
            <a:extLst>
              <a:ext uri="{FF2B5EF4-FFF2-40B4-BE49-F238E27FC236}">
                <a16:creationId xmlns:a16="http://schemas.microsoft.com/office/drawing/2014/main" id="{D4567445-0120-1CF1-1934-701E7E44D408}"/>
              </a:ext>
            </a:extLst>
          </p:cNvPr>
          <p:cNvSpPr txBox="1"/>
          <p:nvPr userDrawn="1"/>
        </p:nvSpPr>
        <p:spPr>
          <a:xfrm>
            <a:off x="491300" y="2596449"/>
            <a:ext cx="6558724" cy="726866"/>
          </a:xfrm>
          <a:prstGeom prst="rect">
            <a:avLst/>
          </a:prstGeom>
        </p:spPr>
        <p:txBody>
          <a:bodyPr vert="horz" wrap="square" lIns="0" tIns="12700" rIns="0" bIns="0" rtlCol="0">
            <a:spAutoFit/>
          </a:bodyPr>
          <a:lstStyle/>
          <a:p>
            <a:pPr marL="12700" marR="5080">
              <a:lnSpc>
                <a:spcPts val="1400"/>
              </a:lnSpc>
            </a:pPr>
            <a:r>
              <a:rPr lang="ja-JP" altLang="en-US" sz="920" dirty="0">
                <a:solidFill>
                  <a:schemeClr val="tx1"/>
                </a:solidFill>
                <a:latin typeface="Yu Gothic" panose="020B0400000000000000" pitchFamily="34" charset="-128"/>
                <a:ea typeface="Yu Gothic" panose="020B0400000000000000" pitchFamily="34" charset="-128"/>
                <a:cs typeface="Yu Gothic Pr6N M"/>
              </a:rPr>
              <a:t>がんは、高齢になるほどかかる人が増えていきますが、がん患者の２～</a:t>
            </a:r>
            <a:r>
              <a:rPr lang="en-US" altLang="ja-JP" sz="920" dirty="0">
                <a:solidFill>
                  <a:schemeClr val="tx1"/>
                </a:solidFill>
                <a:latin typeface="Yu Gothic" panose="020B0400000000000000" pitchFamily="34" charset="-128"/>
                <a:ea typeface="Yu Gothic" panose="020B0400000000000000" pitchFamily="34" charset="-128"/>
                <a:cs typeface="Yu Gothic Pr6N M"/>
              </a:rPr>
              <a:t>3</a:t>
            </a:r>
            <a:r>
              <a:rPr lang="ja-JP" altLang="en-US" sz="920" dirty="0">
                <a:solidFill>
                  <a:schemeClr val="tx1"/>
                </a:solidFill>
                <a:latin typeface="Yu Gothic" panose="020B0400000000000000" pitchFamily="34" charset="-128"/>
                <a:ea typeface="Yu Gothic" panose="020B0400000000000000" pitchFamily="34" charset="-128"/>
                <a:cs typeface="Yu Gothic Pr6N M"/>
              </a:rPr>
              <a:t>割は就労世代で発症しています。</a:t>
            </a:r>
            <a:br>
              <a:rPr lang="en-US" altLang="ja-JP" sz="920" dirty="0">
                <a:solidFill>
                  <a:schemeClr val="tx1"/>
                </a:solidFill>
                <a:latin typeface="Yu Gothic" panose="020B0400000000000000" pitchFamily="34" charset="-128"/>
                <a:ea typeface="Yu Gothic" panose="020B0400000000000000" pitchFamily="34" charset="-128"/>
                <a:cs typeface="Yu Gothic Pr6N M"/>
              </a:rPr>
            </a:br>
            <a:r>
              <a:rPr lang="en-US" altLang="ja-JP" sz="920" dirty="0">
                <a:solidFill>
                  <a:schemeClr val="tx1"/>
                </a:solidFill>
                <a:latin typeface="Yu Gothic" panose="020B0400000000000000" pitchFamily="34" charset="-128"/>
                <a:ea typeface="Yu Gothic" panose="020B0400000000000000" pitchFamily="34" charset="-128"/>
                <a:cs typeface="Yu Gothic Pr6N M"/>
              </a:rPr>
              <a:t>30</a:t>
            </a:r>
            <a:r>
              <a:rPr lang="ja-JP" altLang="en-US" sz="920" dirty="0">
                <a:solidFill>
                  <a:schemeClr val="tx1"/>
                </a:solidFill>
                <a:latin typeface="Yu Gothic" panose="020B0400000000000000" pitchFamily="34" charset="-128"/>
                <a:ea typeface="Yu Gothic" panose="020B0400000000000000" pitchFamily="34" charset="-128"/>
                <a:cs typeface="Yu Gothic Pr6N M"/>
              </a:rPr>
              <a:t>代～</a:t>
            </a:r>
            <a:r>
              <a:rPr lang="en-US" altLang="ja-JP" sz="920" dirty="0">
                <a:solidFill>
                  <a:schemeClr val="tx1"/>
                </a:solidFill>
                <a:latin typeface="Yu Gothic" panose="020B0400000000000000" pitchFamily="34" charset="-128"/>
                <a:ea typeface="Yu Gothic" panose="020B0400000000000000" pitchFamily="34" charset="-128"/>
                <a:cs typeface="Yu Gothic Pr6N M"/>
              </a:rPr>
              <a:t>50</a:t>
            </a:r>
            <a:r>
              <a:rPr lang="ja-JP" altLang="en-US" sz="920" dirty="0">
                <a:solidFill>
                  <a:schemeClr val="tx1"/>
                </a:solidFill>
                <a:latin typeface="Yu Gothic" panose="020B0400000000000000" pitchFamily="34" charset="-128"/>
                <a:ea typeface="Yu Gothic" panose="020B0400000000000000" pitchFamily="34" charset="-128"/>
                <a:cs typeface="Yu Gothic Pr6N M"/>
              </a:rPr>
              <a:t>代前半では女性のほうが、がんにかかる割合が高くなっています。</a:t>
            </a:r>
          </a:p>
          <a:p>
            <a:pPr marL="12700">
              <a:lnSpc>
                <a:spcPct val="100000"/>
              </a:lnSpc>
              <a:spcBef>
                <a:spcPts val="320"/>
              </a:spcBef>
            </a:pPr>
            <a:r>
              <a:rPr lang="ja-JP" altLang="en-US" sz="920" dirty="0">
                <a:solidFill>
                  <a:schemeClr val="tx1"/>
                </a:solidFill>
                <a:latin typeface="Yu Gothic" panose="020B0400000000000000" pitchFamily="34" charset="-128"/>
                <a:ea typeface="Yu Gothic" panose="020B0400000000000000" pitchFamily="34" charset="-128"/>
                <a:cs typeface="Yu Gothic Pr6N M"/>
              </a:rPr>
              <a:t>男性は</a:t>
            </a:r>
            <a:r>
              <a:rPr lang="en-US" altLang="ja-JP" sz="920" dirty="0">
                <a:solidFill>
                  <a:schemeClr val="tx1"/>
                </a:solidFill>
                <a:latin typeface="Yu Gothic" panose="020B0400000000000000" pitchFamily="34" charset="-128"/>
                <a:ea typeface="Yu Gothic" panose="020B0400000000000000" pitchFamily="34" charset="-128"/>
                <a:cs typeface="Yu Gothic Pr6N M"/>
              </a:rPr>
              <a:t>45</a:t>
            </a:r>
            <a:r>
              <a:rPr lang="ja-JP" altLang="en-US" sz="920" dirty="0">
                <a:solidFill>
                  <a:schemeClr val="tx1"/>
                </a:solidFill>
                <a:latin typeface="Yu Gothic" panose="020B0400000000000000" pitchFamily="34" charset="-128"/>
                <a:ea typeface="Yu Gothic" panose="020B0400000000000000" pitchFamily="34" charset="-128"/>
                <a:cs typeface="Yu Gothic Pr6N M"/>
              </a:rPr>
              <a:t>歳頃から、がんにかかる割合が上昇します。</a:t>
            </a:r>
          </a:p>
          <a:p>
            <a:pPr marL="12700">
              <a:lnSpc>
                <a:spcPct val="100000"/>
              </a:lnSpc>
              <a:spcBef>
                <a:spcPts val="320"/>
              </a:spcBef>
            </a:pPr>
            <a:r>
              <a:rPr lang="ja-JP" altLang="en-US" sz="920" dirty="0">
                <a:solidFill>
                  <a:schemeClr val="tx1"/>
                </a:solidFill>
                <a:latin typeface="Yu Gothic" panose="020B0400000000000000" pitchFamily="34" charset="-128"/>
                <a:ea typeface="Yu Gothic" panose="020B0400000000000000" pitchFamily="34" charset="-128"/>
                <a:cs typeface="Yu Gothic Pr6N M"/>
              </a:rPr>
              <a:t>男性では、大腸がん・胃がん・肺がんが多く、女性では乳がん・子宮がん・大腸がんが多くなっています。</a:t>
            </a:r>
          </a:p>
        </p:txBody>
      </p:sp>
      <p:sp>
        <p:nvSpPr>
          <p:cNvPr id="132" name="object 24">
            <a:extLst>
              <a:ext uri="{FF2B5EF4-FFF2-40B4-BE49-F238E27FC236}">
                <a16:creationId xmlns:a16="http://schemas.microsoft.com/office/drawing/2014/main" id="{3C0A6ADE-046E-7CA6-26BD-5F450DBEFEDA}"/>
              </a:ext>
            </a:extLst>
          </p:cNvPr>
          <p:cNvSpPr txBox="1"/>
          <p:nvPr userDrawn="1"/>
        </p:nvSpPr>
        <p:spPr>
          <a:xfrm>
            <a:off x="491300" y="6577775"/>
            <a:ext cx="5341464" cy="360227"/>
          </a:xfrm>
          <a:prstGeom prst="rect">
            <a:avLst/>
          </a:prstGeom>
        </p:spPr>
        <p:txBody>
          <a:bodyPr vert="horz" wrap="square" lIns="0" tIns="12700" rIns="0" bIns="0" rtlCol="0">
            <a:spAutoFit/>
          </a:bodyPr>
          <a:lstStyle/>
          <a:p>
            <a:pPr marL="12700" marR="5080">
              <a:lnSpc>
                <a:spcPts val="1400"/>
              </a:lnSpc>
            </a:pPr>
            <a:r>
              <a:rPr lang="ja-JP" altLang="en-US" sz="920" spc="-50" dirty="0">
                <a:solidFill>
                  <a:schemeClr val="tx1">
                    <a:lumMod val="95000"/>
                    <a:lumOff val="5000"/>
                  </a:schemeClr>
                </a:solidFill>
                <a:latin typeface="Yu Gothic" panose="020B0400000000000000" pitchFamily="34" charset="-128"/>
                <a:ea typeface="Yu Gothic" panose="020B0400000000000000" pitchFamily="34" charset="-128"/>
                <a:cs typeface="Yu Gothic Pr6N M"/>
              </a:rPr>
              <a:t>がん医療の進歩などにより、身体への負担が少ない治療も可能となり、通院での治療が増えてきています。</a:t>
            </a:r>
          </a:p>
          <a:p>
            <a:pPr marL="12700" marR="5080">
              <a:lnSpc>
                <a:spcPts val="1400"/>
              </a:lnSpc>
            </a:pPr>
            <a:r>
              <a:rPr lang="ja-JP" altLang="en-US" sz="920" spc="-50" dirty="0">
                <a:solidFill>
                  <a:schemeClr val="tx1">
                    <a:lumMod val="95000"/>
                    <a:lumOff val="5000"/>
                  </a:schemeClr>
                </a:solidFill>
                <a:latin typeface="Yu Gothic" panose="020B0400000000000000" pitchFamily="34" charset="-128"/>
                <a:ea typeface="Yu Gothic" panose="020B0400000000000000" pitchFamily="34" charset="-128"/>
                <a:cs typeface="Yu Gothic Pr6N M"/>
              </a:rPr>
              <a:t>そのため、がん治療をしながら働き続けることができるケースが増えてきました。</a:t>
            </a:r>
          </a:p>
        </p:txBody>
      </p:sp>
      <p:sp>
        <p:nvSpPr>
          <p:cNvPr id="133" name="object 34">
            <a:extLst>
              <a:ext uri="{FF2B5EF4-FFF2-40B4-BE49-F238E27FC236}">
                <a16:creationId xmlns:a16="http://schemas.microsoft.com/office/drawing/2014/main" id="{782B65D1-0531-F9D2-26A7-C5D08CB1D69A}"/>
              </a:ext>
            </a:extLst>
          </p:cNvPr>
          <p:cNvSpPr txBox="1"/>
          <p:nvPr userDrawn="1"/>
        </p:nvSpPr>
        <p:spPr>
          <a:xfrm>
            <a:off x="4321803" y="3913616"/>
            <a:ext cx="231775" cy="135935"/>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FFFFFF"/>
                </a:solidFill>
                <a:latin typeface="Yu Gothic" panose="020B0400000000000000" pitchFamily="34" charset="-128"/>
                <a:cs typeface="YuGothic Bold"/>
              </a:rPr>
              <a:t>男性</a:t>
            </a:r>
            <a:endParaRPr sz="800">
              <a:latin typeface="Yu Gothic" panose="020B0400000000000000" pitchFamily="34" charset="-128"/>
              <a:cs typeface="YuGothic Bold"/>
            </a:endParaRPr>
          </a:p>
        </p:txBody>
      </p:sp>
      <p:sp>
        <p:nvSpPr>
          <p:cNvPr id="134" name="object 35">
            <a:extLst>
              <a:ext uri="{FF2B5EF4-FFF2-40B4-BE49-F238E27FC236}">
                <a16:creationId xmlns:a16="http://schemas.microsoft.com/office/drawing/2014/main" id="{724E3252-091C-56CB-AB9D-DEAABF35169B}"/>
              </a:ext>
            </a:extLst>
          </p:cNvPr>
          <p:cNvSpPr txBox="1"/>
          <p:nvPr userDrawn="1"/>
        </p:nvSpPr>
        <p:spPr>
          <a:xfrm>
            <a:off x="4264418" y="4092600"/>
            <a:ext cx="353060" cy="151322"/>
          </a:xfrm>
          <a:prstGeom prst="rect">
            <a:avLst/>
          </a:prstGeom>
          <a:solidFill>
            <a:srgbClr val="FFF8E8"/>
          </a:solidFill>
        </p:spPr>
        <p:txBody>
          <a:bodyPr vert="horz" wrap="square" lIns="0" tIns="27939" rIns="0" bIns="0" rtlCol="0">
            <a:spAutoFit/>
          </a:bodyPr>
          <a:lstStyle/>
          <a:p>
            <a:pPr marL="91440">
              <a:lnSpc>
                <a:spcPct val="100000"/>
              </a:lnSpc>
              <a:spcBef>
                <a:spcPts val="219"/>
              </a:spcBef>
            </a:pPr>
            <a:r>
              <a:rPr sz="800" b="1" dirty="0">
                <a:solidFill>
                  <a:srgbClr val="4B4847"/>
                </a:solidFill>
                <a:latin typeface="Yu Gothic" panose="020B0400000000000000" pitchFamily="34" charset="-128"/>
                <a:ea typeface="Yu Gothic" panose="020B0400000000000000" pitchFamily="34" charset="-128"/>
                <a:cs typeface="YuGothic Bold"/>
              </a:rPr>
              <a:t>1</a:t>
            </a:r>
            <a:r>
              <a:rPr sz="800" b="1" spc="-50" dirty="0">
                <a:solidFill>
                  <a:srgbClr val="4B4847"/>
                </a:solidFill>
                <a:latin typeface="Yu Gothic" panose="020B0400000000000000" pitchFamily="34" charset="-128"/>
                <a:ea typeface="Yu Gothic" panose="020B0400000000000000" pitchFamily="34" charset="-128"/>
                <a:cs typeface="YuGothic Bold"/>
              </a:rPr>
              <a:t>位</a:t>
            </a:r>
            <a:endParaRPr sz="800" b="1">
              <a:latin typeface="Yu Gothic" panose="020B0400000000000000" pitchFamily="34" charset="-128"/>
              <a:ea typeface="Yu Gothic" panose="020B0400000000000000" pitchFamily="34" charset="-128"/>
              <a:cs typeface="YuGothic Bold"/>
            </a:endParaRPr>
          </a:p>
        </p:txBody>
      </p:sp>
      <p:sp>
        <p:nvSpPr>
          <p:cNvPr id="135" name="object 36">
            <a:extLst>
              <a:ext uri="{FF2B5EF4-FFF2-40B4-BE49-F238E27FC236}">
                <a16:creationId xmlns:a16="http://schemas.microsoft.com/office/drawing/2014/main" id="{97E9743B-C1C9-6BC2-A796-328D78CABBB1}"/>
              </a:ext>
            </a:extLst>
          </p:cNvPr>
          <p:cNvSpPr txBox="1"/>
          <p:nvPr userDrawn="1"/>
        </p:nvSpPr>
        <p:spPr>
          <a:xfrm>
            <a:off x="4264418" y="4270883"/>
            <a:ext cx="353060" cy="154528"/>
          </a:xfrm>
          <a:prstGeom prst="rect">
            <a:avLst/>
          </a:prstGeom>
          <a:solidFill>
            <a:srgbClr val="FFF8E8"/>
          </a:solidFill>
        </p:spPr>
        <p:txBody>
          <a:bodyPr vert="horz" wrap="square" lIns="0" tIns="31114" rIns="0" bIns="0" rtlCol="0">
            <a:spAutoFit/>
          </a:bodyPr>
          <a:lstStyle/>
          <a:p>
            <a:pPr marL="91440">
              <a:lnSpc>
                <a:spcPct val="100000"/>
              </a:lnSpc>
              <a:spcBef>
                <a:spcPts val="244"/>
              </a:spcBef>
            </a:pPr>
            <a:r>
              <a:rPr sz="800" b="1" dirty="0">
                <a:solidFill>
                  <a:srgbClr val="4B4847"/>
                </a:solidFill>
                <a:latin typeface="Yu Gothic" panose="020B0400000000000000" pitchFamily="34" charset="-128"/>
                <a:ea typeface="Yu Gothic" panose="020B0400000000000000" pitchFamily="34" charset="-128"/>
                <a:cs typeface="YuGothic Bold"/>
              </a:rPr>
              <a:t>2</a:t>
            </a:r>
            <a:r>
              <a:rPr sz="800" b="1" spc="-50" dirty="0">
                <a:solidFill>
                  <a:srgbClr val="4B4847"/>
                </a:solidFill>
                <a:latin typeface="Yu Gothic" panose="020B0400000000000000" pitchFamily="34" charset="-128"/>
                <a:ea typeface="Yu Gothic" panose="020B0400000000000000" pitchFamily="34" charset="-128"/>
                <a:cs typeface="YuGothic Bold"/>
              </a:rPr>
              <a:t>位</a:t>
            </a:r>
            <a:endParaRPr sz="800" b="1">
              <a:latin typeface="Yu Gothic" panose="020B0400000000000000" pitchFamily="34" charset="-128"/>
              <a:ea typeface="Yu Gothic" panose="020B0400000000000000" pitchFamily="34" charset="-128"/>
              <a:cs typeface="YuGothic Bold"/>
            </a:endParaRPr>
          </a:p>
        </p:txBody>
      </p:sp>
      <p:sp>
        <p:nvSpPr>
          <p:cNvPr id="136" name="object 37">
            <a:extLst>
              <a:ext uri="{FF2B5EF4-FFF2-40B4-BE49-F238E27FC236}">
                <a16:creationId xmlns:a16="http://schemas.microsoft.com/office/drawing/2014/main" id="{8E49EAA1-B6E3-718B-58DC-E6116F5833AF}"/>
              </a:ext>
            </a:extLst>
          </p:cNvPr>
          <p:cNvSpPr txBox="1"/>
          <p:nvPr userDrawn="1"/>
        </p:nvSpPr>
        <p:spPr>
          <a:xfrm>
            <a:off x="4264418" y="4452363"/>
            <a:ext cx="353060" cy="154528"/>
          </a:xfrm>
          <a:prstGeom prst="rect">
            <a:avLst/>
          </a:prstGeom>
          <a:solidFill>
            <a:srgbClr val="FFF8E8"/>
          </a:solidFill>
        </p:spPr>
        <p:txBody>
          <a:bodyPr vert="horz" wrap="square" lIns="0" tIns="31114" rIns="0" bIns="0" rtlCol="0">
            <a:spAutoFit/>
          </a:bodyPr>
          <a:lstStyle/>
          <a:p>
            <a:pPr marL="91440">
              <a:lnSpc>
                <a:spcPct val="100000"/>
              </a:lnSpc>
              <a:spcBef>
                <a:spcPts val="244"/>
              </a:spcBef>
            </a:pPr>
            <a:r>
              <a:rPr sz="800" b="1" dirty="0">
                <a:solidFill>
                  <a:srgbClr val="4B4847"/>
                </a:solidFill>
                <a:latin typeface="Yu Gothic" panose="020B0400000000000000" pitchFamily="34" charset="-128"/>
                <a:ea typeface="Yu Gothic" panose="020B0400000000000000" pitchFamily="34" charset="-128"/>
                <a:cs typeface="YuGothic Bold"/>
              </a:rPr>
              <a:t>3</a:t>
            </a:r>
            <a:r>
              <a:rPr sz="800" b="1" spc="-50" dirty="0">
                <a:solidFill>
                  <a:srgbClr val="4B4847"/>
                </a:solidFill>
                <a:latin typeface="Yu Gothic" panose="020B0400000000000000" pitchFamily="34" charset="-128"/>
                <a:ea typeface="Yu Gothic" panose="020B0400000000000000" pitchFamily="34" charset="-128"/>
                <a:cs typeface="YuGothic Bold"/>
              </a:rPr>
              <a:t>位</a:t>
            </a:r>
            <a:endParaRPr sz="800" b="1">
              <a:latin typeface="Yu Gothic" panose="020B0400000000000000" pitchFamily="34" charset="-128"/>
              <a:ea typeface="Yu Gothic" panose="020B0400000000000000" pitchFamily="34" charset="-128"/>
              <a:cs typeface="YuGothic Bold"/>
            </a:endParaRPr>
          </a:p>
        </p:txBody>
      </p:sp>
      <p:sp>
        <p:nvSpPr>
          <p:cNvPr id="137" name="object 38">
            <a:extLst>
              <a:ext uri="{FF2B5EF4-FFF2-40B4-BE49-F238E27FC236}">
                <a16:creationId xmlns:a16="http://schemas.microsoft.com/office/drawing/2014/main" id="{9440F2BA-A669-EAD9-713D-D5E56F1177D0}"/>
              </a:ext>
            </a:extLst>
          </p:cNvPr>
          <p:cNvSpPr txBox="1"/>
          <p:nvPr userDrawn="1"/>
        </p:nvSpPr>
        <p:spPr>
          <a:xfrm>
            <a:off x="4986248" y="3913718"/>
            <a:ext cx="471170" cy="13593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Yu Gothic" panose="020B0400000000000000" pitchFamily="34" charset="-128"/>
                <a:cs typeface="YuGothic Bold"/>
              </a:rPr>
              <a:t>2</a:t>
            </a:r>
            <a:r>
              <a:rPr lang="en-US" altLang="ja-JP" sz="800" dirty="0">
                <a:solidFill>
                  <a:srgbClr val="FFFFFF"/>
                </a:solidFill>
                <a:latin typeface="Yu Gothic" panose="020B0400000000000000" pitchFamily="34" charset="-128"/>
                <a:cs typeface="YuGothic Bold"/>
              </a:rPr>
              <a:t>0</a:t>
            </a:r>
            <a:r>
              <a:rPr sz="800" dirty="0">
                <a:solidFill>
                  <a:srgbClr val="FFFFFF"/>
                </a:solidFill>
                <a:latin typeface="Yu Gothic" panose="020B0400000000000000" pitchFamily="34" charset="-128"/>
                <a:cs typeface="YuGothic Bold"/>
              </a:rPr>
              <a:t>～39</a:t>
            </a:r>
            <a:r>
              <a:rPr sz="800" spc="-50" dirty="0">
                <a:solidFill>
                  <a:srgbClr val="FFFFFF"/>
                </a:solidFill>
                <a:latin typeface="Yu Gothic" panose="020B0400000000000000" pitchFamily="34" charset="-128"/>
                <a:cs typeface="YuGothic Bold"/>
              </a:rPr>
              <a:t>歳</a:t>
            </a:r>
            <a:endParaRPr sz="800">
              <a:latin typeface="Yu Gothic" panose="020B0400000000000000" pitchFamily="34" charset="-128"/>
              <a:cs typeface="YuGothic Bold"/>
            </a:endParaRPr>
          </a:p>
        </p:txBody>
      </p:sp>
      <p:sp>
        <p:nvSpPr>
          <p:cNvPr id="138" name="object 39">
            <a:extLst>
              <a:ext uri="{FF2B5EF4-FFF2-40B4-BE49-F238E27FC236}">
                <a16:creationId xmlns:a16="http://schemas.microsoft.com/office/drawing/2014/main" id="{BA34B1D7-2CF6-240B-E8EC-8E3CD7F772ED}"/>
              </a:ext>
            </a:extLst>
          </p:cNvPr>
          <p:cNvSpPr txBox="1"/>
          <p:nvPr userDrawn="1"/>
        </p:nvSpPr>
        <p:spPr>
          <a:xfrm>
            <a:off x="4712199" y="4071959"/>
            <a:ext cx="644525" cy="522322"/>
          </a:xfrm>
          <a:prstGeom prst="rect">
            <a:avLst/>
          </a:prstGeom>
        </p:spPr>
        <p:txBody>
          <a:bodyPr vert="horz" wrap="square" lIns="0" tIns="0" rIns="0" bIns="0" rtlCol="0">
            <a:spAutoFit/>
          </a:bodyPr>
          <a:lstStyle/>
          <a:p>
            <a:pPr marL="12700">
              <a:lnSpc>
                <a:spcPts val="1440"/>
              </a:lnSpc>
              <a:spcBef>
                <a:spcPts val="565"/>
              </a:spcBef>
            </a:pPr>
            <a:r>
              <a:rPr sz="800" b="1" spc="-15" dirty="0">
                <a:solidFill>
                  <a:srgbClr val="4C4948"/>
                </a:solidFill>
                <a:latin typeface="Yu Gothic" panose="020B0400000000000000" pitchFamily="34" charset="-128"/>
                <a:ea typeface="Yu Gothic" panose="020B0400000000000000" pitchFamily="34" charset="-128"/>
                <a:cs typeface="YuGothic Bold"/>
              </a:rPr>
              <a:t>大腸がん</a:t>
            </a:r>
            <a:br>
              <a:rPr lang="en-US" sz="800" b="1" spc="-15" dirty="0">
                <a:solidFill>
                  <a:srgbClr val="4C4948"/>
                </a:solidFill>
                <a:latin typeface="Yu Gothic" panose="020B0400000000000000" pitchFamily="34" charset="-128"/>
                <a:ea typeface="Yu Gothic" panose="020B0400000000000000" pitchFamily="34" charset="-128"/>
                <a:cs typeface="YuGothic Bold"/>
              </a:rPr>
            </a:br>
            <a:r>
              <a:rPr sz="800" b="1" spc="-10" dirty="0">
                <a:solidFill>
                  <a:srgbClr val="4C4948"/>
                </a:solidFill>
                <a:latin typeface="Yu Gothic" panose="020B0400000000000000" pitchFamily="34" charset="-128"/>
                <a:ea typeface="Yu Gothic" panose="020B0400000000000000" pitchFamily="34" charset="-128"/>
                <a:cs typeface="YuGothic Bold"/>
              </a:rPr>
              <a:t>悪性リンパ腫</a:t>
            </a:r>
            <a:r>
              <a:rPr lang="ja-JP" altLang="en-US" sz="800" b="1">
                <a:solidFill>
                  <a:srgbClr val="4C4948"/>
                </a:solidFill>
                <a:latin typeface="Yu Gothic" panose="020B0400000000000000" pitchFamily="34" charset="-128"/>
                <a:ea typeface="Yu Gothic" panose="020B0400000000000000" pitchFamily="34" charset="-128"/>
                <a:cs typeface="YuGothic Bold"/>
              </a:rPr>
              <a:t>白血病</a:t>
            </a:r>
            <a:endParaRPr sz="800" b="1">
              <a:solidFill>
                <a:srgbClr val="4C4948"/>
              </a:solidFill>
              <a:latin typeface="Yu Gothic" panose="020B0400000000000000" pitchFamily="34" charset="-128"/>
              <a:ea typeface="Yu Gothic" panose="020B0400000000000000" pitchFamily="34" charset="-128"/>
              <a:cs typeface="YuGothic Bold"/>
            </a:endParaRPr>
          </a:p>
        </p:txBody>
      </p:sp>
      <p:sp>
        <p:nvSpPr>
          <p:cNvPr id="139" name="object 41">
            <a:extLst>
              <a:ext uri="{FF2B5EF4-FFF2-40B4-BE49-F238E27FC236}">
                <a16:creationId xmlns:a16="http://schemas.microsoft.com/office/drawing/2014/main" id="{6C22A5ED-5BAA-BF0D-EA15-90B31E955969}"/>
              </a:ext>
            </a:extLst>
          </p:cNvPr>
          <p:cNvSpPr txBox="1"/>
          <p:nvPr userDrawn="1"/>
        </p:nvSpPr>
        <p:spPr>
          <a:xfrm>
            <a:off x="5402314" y="4071959"/>
            <a:ext cx="307975" cy="522322"/>
          </a:xfrm>
          <a:prstGeom prst="rect">
            <a:avLst/>
          </a:prstGeom>
        </p:spPr>
        <p:txBody>
          <a:bodyPr vert="horz" wrap="square" lIns="0" tIns="0" rIns="0" bIns="0" rtlCol="0">
            <a:spAutoFit/>
          </a:bodyPr>
          <a:lstStyle/>
          <a:p>
            <a:pPr algn="r">
              <a:lnSpc>
                <a:spcPts val="1440"/>
              </a:lnSpc>
            </a:pPr>
            <a:r>
              <a:rPr sz="800" b="1" dirty="0">
                <a:solidFill>
                  <a:srgbClr val="4B4847"/>
                </a:solidFill>
                <a:latin typeface="Yu Gothic" panose="020B0400000000000000" pitchFamily="34" charset="-128"/>
                <a:ea typeface="Yu Gothic" panose="020B0400000000000000" pitchFamily="34" charset="-128"/>
                <a:cs typeface="YuGothic Bold"/>
              </a:rPr>
              <a:t>933</a:t>
            </a:r>
            <a:r>
              <a:rPr sz="800" b="1" spc="-50" dirty="0">
                <a:solidFill>
                  <a:srgbClr val="4B4847"/>
                </a:solidFill>
                <a:latin typeface="Yu Gothic" panose="020B0400000000000000" pitchFamily="34" charset="-128"/>
                <a:ea typeface="Yu Gothic" panose="020B0400000000000000" pitchFamily="34" charset="-128"/>
                <a:cs typeface="YuGothic Bold"/>
              </a:rPr>
              <a:t>人</a:t>
            </a:r>
            <a:r>
              <a:rPr sz="800" b="1" dirty="0">
                <a:solidFill>
                  <a:srgbClr val="4B4847"/>
                </a:solidFill>
                <a:latin typeface="Yu Gothic" panose="020B0400000000000000" pitchFamily="34" charset="-128"/>
                <a:ea typeface="Yu Gothic" panose="020B0400000000000000" pitchFamily="34" charset="-128"/>
                <a:cs typeface="YuGothic Bold"/>
              </a:rPr>
              <a:t>588</a:t>
            </a:r>
            <a:r>
              <a:rPr sz="800" b="1" spc="-50" dirty="0">
                <a:solidFill>
                  <a:srgbClr val="4B4847"/>
                </a:solidFill>
                <a:latin typeface="Yu Gothic" panose="020B0400000000000000" pitchFamily="34" charset="-128"/>
                <a:ea typeface="Yu Gothic" panose="020B0400000000000000" pitchFamily="34" charset="-128"/>
                <a:cs typeface="YuGothic Bold"/>
              </a:rPr>
              <a:t>人</a:t>
            </a:r>
            <a:r>
              <a:rPr lang="en-US" altLang="ja-JP" sz="800" b="1" dirty="0">
                <a:solidFill>
                  <a:srgbClr val="4B4847"/>
                </a:solidFill>
                <a:latin typeface="Yu Gothic" panose="020B0400000000000000" pitchFamily="34" charset="-128"/>
                <a:ea typeface="Yu Gothic" panose="020B0400000000000000" pitchFamily="34" charset="-128"/>
                <a:cs typeface="YuGothic Bold"/>
              </a:rPr>
              <a:t>579</a:t>
            </a:r>
            <a:r>
              <a:rPr lang="ja-JP" altLang="en-US" sz="800" b="1" spc="-50" dirty="0">
                <a:solidFill>
                  <a:srgbClr val="4B4847"/>
                </a:solidFill>
                <a:latin typeface="Yu Gothic" panose="020B0400000000000000" pitchFamily="34" charset="-128"/>
                <a:ea typeface="Yu Gothic" panose="020B0400000000000000" pitchFamily="34" charset="-128"/>
                <a:cs typeface="YuGothic Bold"/>
              </a:rPr>
              <a:t>人</a:t>
            </a:r>
            <a:endParaRPr sz="800" b="1">
              <a:latin typeface="Yu Gothic" panose="020B0400000000000000" pitchFamily="34" charset="-128"/>
              <a:ea typeface="Yu Gothic" panose="020B0400000000000000" pitchFamily="34" charset="-128"/>
              <a:cs typeface="YuGothic Bold"/>
            </a:endParaRPr>
          </a:p>
        </p:txBody>
      </p:sp>
      <p:sp>
        <p:nvSpPr>
          <p:cNvPr id="140" name="object 77">
            <a:extLst>
              <a:ext uri="{FF2B5EF4-FFF2-40B4-BE49-F238E27FC236}">
                <a16:creationId xmlns:a16="http://schemas.microsoft.com/office/drawing/2014/main" id="{8B0A3560-E35B-2D81-B058-857319E0D210}"/>
              </a:ext>
            </a:extLst>
          </p:cNvPr>
          <p:cNvSpPr txBox="1"/>
          <p:nvPr userDrawn="1"/>
        </p:nvSpPr>
        <p:spPr>
          <a:xfrm>
            <a:off x="4321788" y="4760210"/>
            <a:ext cx="231775" cy="135935"/>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FFFFFF"/>
                </a:solidFill>
                <a:latin typeface="Yu Gothic" panose="020B0400000000000000" pitchFamily="34" charset="-128"/>
                <a:cs typeface="YuGothic Bold"/>
              </a:rPr>
              <a:t>女性</a:t>
            </a:r>
            <a:endParaRPr sz="800">
              <a:latin typeface="Yu Gothic" panose="020B0400000000000000" pitchFamily="34" charset="-128"/>
              <a:cs typeface="YuGothic Bold"/>
            </a:endParaRPr>
          </a:p>
        </p:txBody>
      </p:sp>
      <p:sp>
        <p:nvSpPr>
          <p:cNvPr id="141" name="object 78">
            <a:extLst>
              <a:ext uri="{FF2B5EF4-FFF2-40B4-BE49-F238E27FC236}">
                <a16:creationId xmlns:a16="http://schemas.microsoft.com/office/drawing/2014/main" id="{7C7FA13C-643D-7907-4BD0-2A1C54E4EF36}"/>
              </a:ext>
            </a:extLst>
          </p:cNvPr>
          <p:cNvSpPr txBox="1"/>
          <p:nvPr userDrawn="1"/>
        </p:nvSpPr>
        <p:spPr>
          <a:xfrm>
            <a:off x="4264418" y="4939169"/>
            <a:ext cx="353060" cy="151322"/>
          </a:xfrm>
          <a:prstGeom prst="rect">
            <a:avLst/>
          </a:prstGeom>
          <a:solidFill>
            <a:srgbClr val="FFF8E8"/>
          </a:solidFill>
        </p:spPr>
        <p:txBody>
          <a:bodyPr vert="horz" wrap="square" lIns="0" tIns="27939" rIns="0" bIns="0" rtlCol="0">
            <a:spAutoFit/>
          </a:bodyPr>
          <a:lstStyle/>
          <a:p>
            <a:pPr marL="91440">
              <a:lnSpc>
                <a:spcPct val="100000"/>
              </a:lnSpc>
              <a:spcBef>
                <a:spcPts val="219"/>
              </a:spcBef>
            </a:pPr>
            <a:r>
              <a:rPr sz="800" b="1" dirty="0">
                <a:solidFill>
                  <a:srgbClr val="4B4847"/>
                </a:solidFill>
                <a:latin typeface="Yu Gothic" panose="020B0400000000000000" pitchFamily="34" charset="-128"/>
                <a:ea typeface="Yu Gothic" panose="020B0400000000000000" pitchFamily="34" charset="-128"/>
                <a:cs typeface="YuGothic Bold"/>
              </a:rPr>
              <a:t>1</a:t>
            </a:r>
            <a:r>
              <a:rPr sz="800" b="1" spc="-50" dirty="0">
                <a:solidFill>
                  <a:srgbClr val="4B4847"/>
                </a:solidFill>
                <a:latin typeface="Yu Gothic" panose="020B0400000000000000" pitchFamily="34" charset="-128"/>
                <a:ea typeface="Yu Gothic" panose="020B0400000000000000" pitchFamily="34" charset="-128"/>
                <a:cs typeface="YuGothic Bold"/>
              </a:rPr>
              <a:t>位</a:t>
            </a:r>
            <a:endParaRPr sz="800" b="1">
              <a:latin typeface="Yu Gothic" panose="020B0400000000000000" pitchFamily="34" charset="-128"/>
              <a:ea typeface="Yu Gothic" panose="020B0400000000000000" pitchFamily="34" charset="-128"/>
              <a:cs typeface="YuGothic Bold"/>
            </a:endParaRPr>
          </a:p>
        </p:txBody>
      </p:sp>
      <p:sp>
        <p:nvSpPr>
          <p:cNvPr id="142" name="object 79">
            <a:extLst>
              <a:ext uri="{FF2B5EF4-FFF2-40B4-BE49-F238E27FC236}">
                <a16:creationId xmlns:a16="http://schemas.microsoft.com/office/drawing/2014/main" id="{5BFF60B3-AD7D-EC61-8936-5C8565124D40}"/>
              </a:ext>
            </a:extLst>
          </p:cNvPr>
          <p:cNvSpPr txBox="1"/>
          <p:nvPr userDrawn="1"/>
        </p:nvSpPr>
        <p:spPr>
          <a:xfrm>
            <a:off x="4264418" y="5117477"/>
            <a:ext cx="353060" cy="154528"/>
          </a:xfrm>
          <a:prstGeom prst="rect">
            <a:avLst/>
          </a:prstGeom>
          <a:solidFill>
            <a:srgbClr val="FFF8E8"/>
          </a:solidFill>
        </p:spPr>
        <p:txBody>
          <a:bodyPr vert="horz" wrap="square" lIns="0" tIns="31114" rIns="0" bIns="0" rtlCol="0">
            <a:spAutoFit/>
          </a:bodyPr>
          <a:lstStyle/>
          <a:p>
            <a:pPr marL="91440">
              <a:lnSpc>
                <a:spcPct val="100000"/>
              </a:lnSpc>
              <a:spcBef>
                <a:spcPts val="244"/>
              </a:spcBef>
            </a:pPr>
            <a:r>
              <a:rPr sz="800" b="1" dirty="0">
                <a:solidFill>
                  <a:srgbClr val="4B4847"/>
                </a:solidFill>
                <a:latin typeface="Yu Gothic" panose="020B0400000000000000" pitchFamily="34" charset="-128"/>
                <a:ea typeface="Yu Gothic" panose="020B0400000000000000" pitchFamily="34" charset="-128"/>
                <a:cs typeface="YuGothic Bold"/>
              </a:rPr>
              <a:t>2</a:t>
            </a:r>
            <a:r>
              <a:rPr sz="800" b="1" spc="-50" dirty="0">
                <a:solidFill>
                  <a:srgbClr val="4B4847"/>
                </a:solidFill>
                <a:latin typeface="Yu Gothic" panose="020B0400000000000000" pitchFamily="34" charset="-128"/>
                <a:ea typeface="Yu Gothic" panose="020B0400000000000000" pitchFamily="34" charset="-128"/>
                <a:cs typeface="YuGothic Bold"/>
              </a:rPr>
              <a:t>位</a:t>
            </a:r>
            <a:endParaRPr sz="800" b="1">
              <a:latin typeface="Yu Gothic" panose="020B0400000000000000" pitchFamily="34" charset="-128"/>
              <a:ea typeface="Yu Gothic" panose="020B0400000000000000" pitchFamily="34" charset="-128"/>
              <a:cs typeface="YuGothic Bold"/>
            </a:endParaRPr>
          </a:p>
        </p:txBody>
      </p:sp>
      <p:sp>
        <p:nvSpPr>
          <p:cNvPr id="143" name="object 80">
            <a:extLst>
              <a:ext uri="{FF2B5EF4-FFF2-40B4-BE49-F238E27FC236}">
                <a16:creationId xmlns:a16="http://schemas.microsoft.com/office/drawing/2014/main" id="{8FBA80DB-B63C-22B5-FE61-2F07C104D873}"/>
              </a:ext>
            </a:extLst>
          </p:cNvPr>
          <p:cNvSpPr txBox="1"/>
          <p:nvPr userDrawn="1"/>
        </p:nvSpPr>
        <p:spPr>
          <a:xfrm>
            <a:off x="4264418" y="5298957"/>
            <a:ext cx="353060" cy="154528"/>
          </a:xfrm>
          <a:prstGeom prst="rect">
            <a:avLst/>
          </a:prstGeom>
          <a:solidFill>
            <a:srgbClr val="FFF8E8"/>
          </a:solidFill>
        </p:spPr>
        <p:txBody>
          <a:bodyPr vert="horz" wrap="square" lIns="0" tIns="31114" rIns="0" bIns="0" rtlCol="0">
            <a:spAutoFit/>
          </a:bodyPr>
          <a:lstStyle/>
          <a:p>
            <a:pPr marL="91440">
              <a:lnSpc>
                <a:spcPct val="100000"/>
              </a:lnSpc>
              <a:spcBef>
                <a:spcPts val="244"/>
              </a:spcBef>
            </a:pPr>
            <a:r>
              <a:rPr sz="800" b="1" dirty="0">
                <a:solidFill>
                  <a:srgbClr val="4B4847"/>
                </a:solidFill>
                <a:latin typeface="Yu Gothic" panose="020B0400000000000000" pitchFamily="34" charset="-128"/>
                <a:ea typeface="Yu Gothic" panose="020B0400000000000000" pitchFamily="34" charset="-128"/>
                <a:cs typeface="YuGothic Bold"/>
              </a:rPr>
              <a:t>3</a:t>
            </a:r>
            <a:r>
              <a:rPr sz="800" b="1" spc="-50" dirty="0">
                <a:solidFill>
                  <a:srgbClr val="4B4847"/>
                </a:solidFill>
                <a:latin typeface="Yu Gothic" panose="020B0400000000000000" pitchFamily="34" charset="-128"/>
                <a:ea typeface="Yu Gothic" panose="020B0400000000000000" pitchFamily="34" charset="-128"/>
                <a:cs typeface="YuGothic Bold"/>
              </a:rPr>
              <a:t>位</a:t>
            </a:r>
            <a:endParaRPr sz="800" b="1">
              <a:latin typeface="Yu Gothic" panose="020B0400000000000000" pitchFamily="34" charset="-128"/>
              <a:ea typeface="Yu Gothic" panose="020B0400000000000000" pitchFamily="34" charset="-128"/>
              <a:cs typeface="YuGothic Bold"/>
            </a:endParaRPr>
          </a:p>
        </p:txBody>
      </p:sp>
      <p:sp>
        <p:nvSpPr>
          <p:cNvPr id="144" name="object 81">
            <a:extLst>
              <a:ext uri="{FF2B5EF4-FFF2-40B4-BE49-F238E27FC236}">
                <a16:creationId xmlns:a16="http://schemas.microsoft.com/office/drawing/2014/main" id="{E0995EE1-3FF3-010C-E0DB-257F5F5479B4}"/>
              </a:ext>
            </a:extLst>
          </p:cNvPr>
          <p:cNvSpPr txBox="1"/>
          <p:nvPr userDrawn="1"/>
        </p:nvSpPr>
        <p:spPr>
          <a:xfrm>
            <a:off x="4986234" y="4760311"/>
            <a:ext cx="471170" cy="13593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Yu Gothic" panose="020B0400000000000000" pitchFamily="34" charset="-128"/>
                <a:cs typeface="YuGothic Bold"/>
              </a:rPr>
              <a:t>2</a:t>
            </a:r>
            <a:r>
              <a:rPr lang="en-US" altLang="ja-JP" sz="800" dirty="0">
                <a:solidFill>
                  <a:srgbClr val="FFFFFF"/>
                </a:solidFill>
                <a:latin typeface="Yu Gothic" panose="020B0400000000000000" pitchFamily="34" charset="-128"/>
                <a:cs typeface="YuGothic Bold"/>
              </a:rPr>
              <a:t>0</a:t>
            </a:r>
            <a:r>
              <a:rPr sz="800" dirty="0">
                <a:solidFill>
                  <a:srgbClr val="FFFFFF"/>
                </a:solidFill>
                <a:latin typeface="Yu Gothic" panose="020B0400000000000000" pitchFamily="34" charset="-128"/>
                <a:cs typeface="YuGothic Bold"/>
              </a:rPr>
              <a:t>～39</a:t>
            </a:r>
            <a:r>
              <a:rPr sz="800" spc="-50" dirty="0">
                <a:solidFill>
                  <a:srgbClr val="FFFFFF"/>
                </a:solidFill>
                <a:latin typeface="Yu Gothic" panose="020B0400000000000000" pitchFamily="34" charset="-128"/>
                <a:cs typeface="YuGothic Bold"/>
              </a:rPr>
              <a:t>歳</a:t>
            </a:r>
            <a:endParaRPr sz="800">
              <a:latin typeface="Yu Gothic" panose="020B0400000000000000" pitchFamily="34" charset="-128"/>
              <a:cs typeface="YuGothic Bold"/>
            </a:endParaRPr>
          </a:p>
        </p:txBody>
      </p:sp>
      <p:sp>
        <p:nvSpPr>
          <p:cNvPr id="145" name="object 89">
            <a:extLst>
              <a:ext uri="{FF2B5EF4-FFF2-40B4-BE49-F238E27FC236}">
                <a16:creationId xmlns:a16="http://schemas.microsoft.com/office/drawing/2014/main" id="{AFC6C574-E73B-7149-4952-09896F396E46}"/>
              </a:ext>
            </a:extLst>
          </p:cNvPr>
          <p:cNvSpPr txBox="1"/>
          <p:nvPr userDrawn="1"/>
        </p:nvSpPr>
        <p:spPr>
          <a:xfrm>
            <a:off x="6145088" y="3913625"/>
            <a:ext cx="471170" cy="135935"/>
          </a:xfrm>
          <a:prstGeom prst="rect">
            <a:avLst/>
          </a:prstGeom>
        </p:spPr>
        <p:txBody>
          <a:bodyPr vert="horz" wrap="square" lIns="0" tIns="12700" rIns="0" bIns="0" rtlCol="0">
            <a:spAutoFit/>
          </a:bodyPr>
          <a:lstStyle/>
          <a:p>
            <a:pPr marL="12700">
              <a:lnSpc>
                <a:spcPct val="100000"/>
              </a:lnSpc>
              <a:spcBef>
                <a:spcPts val="100"/>
              </a:spcBef>
            </a:pPr>
            <a:r>
              <a:rPr lang="en-US" sz="800" dirty="0">
                <a:solidFill>
                  <a:srgbClr val="FFFFFF"/>
                </a:solidFill>
                <a:latin typeface="Yu Gothic" panose="020B0400000000000000" pitchFamily="34" charset="-128"/>
                <a:cs typeface="YuGothic Bold"/>
              </a:rPr>
              <a:t>40</a:t>
            </a:r>
            <a:r>
              <a:rPr sz="800" dirty="0">
                <a:solidFill>
                  <a:srgbClr val="FFFFFF"/>
                </a:solidFill>
                <a:latin typeface="Yu Gothic" panose="020B0400000000000000" pitchFamily="34" charset="-128"/>
                <a:cs typeface="YuGothic Bold"/>
              </a:rPr>
              <a:t>～</a:t>
            </a:r>
            <a:r>
              <a:rPr lang="en-US" altLang="ja-JP" sz="800" dirty="0">
                <a:solidFill>
                  <a:srgbClr val="FFFFFF"/>
                </a:solidFill>
                <a:latin typeface="Yu Gothic" panose="020B0400000000000000" pitchFamily="34" charset="-128"/>
                <a:cs typeface="YuGothic Bold"/>
              </a:rPr>
              <a:t>5</a:t>
            </a:r>
            <a:r>
              <a:rPr sz="800" dirty="0">
                <a:solidFill>
                  <a:srgbClr val="FFFFFF"/>
                </a:solidFill>
                <a:latin typeface="Yu Gothic" panose="020B0400000000000000" pitchFamily="34" charset="-128"/>
                <a:cs typeface="YuGothic Bold"/>
              </a:rPr>
              <a:t>9</a:t>
            </a:r>
            <a:r>
              <a:rPr sz="800" spc="-50" dirty="0">
                <a:solidFill>
                  <a:srgbClr val="FFFFFF"/>
                </a:solidFill>
                <a:latin typeface="Yu Gothic" panose="020B0400000000000000" pitchFamily="34" charset="-128"/>
                <a:cs typeface="YuGothic Bold"/>
              </a:rPr>
              <a:t>歳</a:t>
            </a:r>
            <a:endParaRPr sz="800">
              <a:latin typeface="Yu Gothic" panose="020B0400000000000000" pitchFamily="34" charset="-128"/>
              <a:cs typeface="YuGothic Bold"/>
            </a:endParaRPr>
          </a:p>
        </p:txBody>
      </p:sp>
      <p:sp>
        <p:nvSpPr>
          <p:cNvPr id="146" name="object 99">
            <a:extLst>
              <a:ext uri="{FF2B5EF4-FFF2-40B4-BE49-F238E27FC236}">
                <a16:creationId xmlns:a16="http://schemas.microsoft.com/office/drawing/2014/main" id="{4F196824-673F-7145-7D05-FCB7A2397545}"/>
              </a:ext>
            </a:extLst>
          </p:cNvPr>
          <p:cNvSpPr txBox="1"/>
          <p:nvPr userDrawn="1"/>
        </p:nvSpPr>
        <p:spPr>
          <a:xfrm>
            <a:off x="6145088" y="4760210"/>
            <a:ext cx="471170" cy="135935"/>
          </a:xfrm>
          <a:prstGeom prst="rect">
            <a:avLst/>
          </a:prstGeom>
        </p:spPr>
        <p:txBody>
          <a:bodyPr vert="horz" wrap="square" lIns="0" tIns="12700" rIns="0" bIns="0" rtlCol="0">
            <a:spAutoFit/>
          </a:bodyPr>
          <a:lstStyle/>
          <a:p>
            <a:pPr marL="12700">
              <a:lnSpc>
                <a:spcPct val="100000"/>
              </a:lnSpc>
              <a:spcBef>
                <a:spcPts val="100"/>
              </a:spcBef>
            </a:pPr>
            <a:r>
              <a:rPr lang="en-US" altLang="ja-JP" sz="800" dirty="0">
                <a:solidFill>
                  <a:srgbClr val="FFFFFF"/>
                </a:solidFill>
                <a:latin typeface="Yu Gothic" panose="020B0400000000000000" pitchFamily="34" charset="-128"/>
                <a:cs typeface="YuGothic Bold"/>
              </a:rPr>
              <a:t>40</a:t>
            </a:r>
            <a:r>
              <a:rPr sz="800" dirty="0">
                <a:solidFill>
                  <a:srgbClr val="FFFFFF"/>
                </a:solidFill>
                <a:latin typeface="Yu Gothic" panose="020B0400000000000000" pitchFamily="34" charset="-128"/>
                <a:cs typeface="YuGothic Bold"/>
              </a:rPr>
              <a:t>～</a:t>
            </a:r>
            <a:r>
              <a:rPr lang="en-US" altLang="ja-JP" sz="800" dirty="0">
                <a:solidFill>
                  <a:srgbClr val="FFFFFF"/>
                </a:solidFill>
                <a:latin typeface="Yu Gothic" panose="020B0400000000000000" pitchFamily="34" charset="-128"/>
                <a:cs typeface="YuGothic Bold"/>
              </a:rPr>
              <a:t>59</a:t>
            </a:r>
            <a:r>
              <a:rPr sz="800" spc="-50" dirty="0">
                <a:solidFill>
                  <a:srgbClr val="FFFFFF"/>
                </a:solidFill>
                <a:latin typeface="Yu Gothic" panose="020B0400000000000000" pitchFamily="34" charset="-128"/>
                <a:cs typeface="YuGothic Bold"/>
              </a:rPr>
              <a:t>歳</a:t>
            </a:r>
            <a:endParaRPr sz="800">
              <a:latin typeface="Yu Gothic" panose="020B0400000000000000" pitchFamily="34" charset="-128"/>
              <a:cs typeface="YuGothic Bold"/>
            </a:endParaRPr>
          </a:p>
        </p:txBody>
      </p:sp>
      <p:sp>
        <p:nvSpPr>
          <p:cNvPr id="147" name="object 39">
            <a:extLst>
              <a:ext uri="{FF2B5EF4-FFF2-40B4-BE49-F238E27FC236}">
                <a16:creationId xmlns:a16="http://schemas.microsoft.com/office/drawing/2014/main" id="{77E49D51-B30D-BE32-BFB8-5CC4EE9266A7}"/>
              </a:ext>
            </a:extLst>
          </p:cNvPr>
          <p:cNvSpPr txBox="1"/>
          <p:nvPr userDrawn="1"/>
        </p:nvSpPr>
        <p:spPr>
          <a:xfrm>
            <a:off x="5870287" y="4071959"/>
            <a:ext cx="644525" cy="522322"/>
          </a:xfrm>
          <a:prstGeom prst="rect">
            <a:avLst/>
          </a:prstGeom>
        </p:spPr>
        <p:txBody>
          <a:bodyPr vert="horz" wrap="square" lIns="0" tIns="0" rIns="0" bIns="0" rtlCol="0">
            <a:spAutoFit/>
          </a:bodyPr>
          <a:lstStyle/>
          <a:p>
            <a:pPr marL="12700">
              <a:lnSpc>
                <a:spcPts val="1440"/>
              </a:lnSpc>
              <a:spcBef>
                <a:spcPts val="565"/>
              </a:spcBef>
            </a:pPr>
            <a:r>
              <a:rPr sz="800" b="1" spc="-15" dirty="0">
                <a:solidFill>
                  <a:srgbClr val="4C4948"/>
                </a:solidFill>
                <a:latin typeface="Yu Gothic" panose="020B0400000000000000" pitchFamily="34" charset="-128"/>
                <a:ea typeface="Yu Gothic" panose="020B0400000000000000" pitchFamily="34" charset="-128"/>
                <a:cs typeface="YuGothic Bold"/>
              </a:rPr>
              <a:t>大腸がん</a:t>
            </a:r>
            <a:br>
              <a:rPr lang="en-US" sz="800" b="1" spc="-15">
                <a:solidFill>
                  <a:srgbClr val="4C4948"/>
                </a:solidFill>
                <a:latin typeface="Yu Gothic" panose="020B0400000000000000" pitchFamily="34" charset="-128"/>
                <a:ea typeface="Yu Gothic" panose="020B0400000000000000" pitchFamily="34" charset="-128"/>
                <a:cs typeface="YuGothic Bold"/>
              </a:rPr>
            </a:br>
            <a:r>
              <a:rPr lang="ja-JP" altLang="en-US" sz="800" b="1" spc="-10" dirty="0">
                <a:solidFill>
                  <a:srgbClr val="4C4948"/>
                </a:solidFill>
                <a:latin typeface="Yu Gothic" panose="020B0400000000000000" pitchFamily="34" charset="-128"/>
                <a:ea typeface="Yu Gothic" panose="020B0400000000000000" pitchFamily="34" charset="-128"/>
                <a:cs typeface="YuGothic Bold"/>
              </a:rPr>
              <a:t>胃がん</a:t>
            </a:r>
            <a:br>
              <a:rPr lang="en-US" altLang="ja-JP" sz="800" b="1" spc="-10" dirty="0">
                <a:solidFill>
                  <a:srgbClr val="4C4948"/>
                </a:solidFill>
                <a:latin typeface="Yu Gothic" panose="020B0400000000000000" pitchFamily="34" charset="-128"/>
                <a:ea typeface="Yu Gothic" panose="020B0400000000000000" pitchFamily="34" charset="-128"/>
                <a:cs typeface="YuGothic Bold"/>
              </a:rPr>
            </a:br>
            <a:r>
              <a:rPr lang="ja-JP" altLang="en-US" sz="800" b="1">
                <a:solidFill>
                  <a:srgbClr val="4C4948"/>
                </a:solidFill>
                <a:latin typeface="Yu Gothic" panose="020B0400000000000000" pitchFamily="34" charset="-128"/>
                <a:ea typeface="Yu Gothic" panose="020B0400000000000000" pitchFamily="34" charset="-128"/>
                <a:cs typeface="YuGothic Bold"/>
              </a:rPr>
              <a:t>肺がん</a:t>
            </a:r>
            <a:endParaRPr sz="800" b="1">
              <a:solidFill>
                <a:srgbClr val="4C4948"/>
              </a:solidFill>
              <a:latin typeface="Yu Gothic" panose="020B0400000000000000" pitchFamily="34" charset="-128"/>
              <a:ea typeface="Yu Gothic" panose="020B0400000000000000" pitchFamily="34" charset="-128"/>
              <a:cs typeface="YuGothic Bold"/>
            </a:endParaRPr>
          </a:p>
        </p:txBody>
      </p:sp>
      <p:sp>
        <p:nvSpPr>
          <p:cNvPr id="148" name="object 41">
            <a:extLst>
              <a:ext uri="{FF2B5EF4-FFF2-40B4-BE49-F238E27FC236}">
                <a16:creationId xmlns:a16="http://schemas.microsoft.com/office/drawing/2014/main" id="{B219B75E-7A7D-BF91-25AE-5B544561ED61}"/>
              </a:ext>
            </a:extLst>
          </p:cNvPr>
          <p:cNvSpPr txBox="1"/>
          <p:nvPr userDrawn="1"/>
        </p:nvSpPr>
        <p:spPr>
          <a:xfrm>
            <a:off x="6308488" y="4071959"/>
            <a:ext cx="546810" cy="522322"/>
          </a:xfrm>
          <a:prstGeom prst="rect">
            <a:avLst/>
          </a:prstGeom>
        </p:spPr>
        <p:txBody>
          <a:bodyPr vert="horz" wrap="square" lIns="0" tIns="0" rIns="0" bIns="0" rtlCol="0">
            <a:spAutoFit/>
          </a:bodyPr>
          <a:lstStyle/>
          <a:p>
            <a:pPr algn="r">
              <a:lnSpc>
                <a:spcPts val="1440"/>
              </a:lnSpc>
            </a:pPr>
            <a:r>
              <a:rPr lang="en-US" altLang="ja-JP" sz="800" b="1" dirty="0">
                <a:solidFill>
                  <a:srgbClr val="4B4847"/>
                </a:solidFill>
                <a:latin typeface="Yu Gothic" panose="020B0400000000000000" pitchFamily="34" charset="-128"/>
                <a:ea typeface="Yu Gothic" panose="020B0400000000000000" pitchFamily="34" charset="-128"/>
                <a:cs typeface="YuGothic Bold"/>
              </a:rPr>
              <a:t>12,300</a:t>
            </a:r>
            <a:r>
              <a:rPr sz="800" b="1" spc="-50" dirty="0">
                <a:solidFill>
                  <a:srgbClr val="4B4847"/>
                </a:solidFill>
                <a:latin typeface="Yu Gothic" panose="020B0400000000000000" pitchFamily="34" charset="-128"/>
                <a:ea typeface="Yu Gothic" panose="020B0400000000000000" pitchFamily="34" charset="-128"/>
                <a:cs typeface="YuGothic Bold"/>
              </a:rPr>
              <a:t>人</a:t>
            </a:r>
            <a:r>
              <a:rPr lang="en-US" altLang="ja-JP" sz="800" b="1" dirty="0">
                <a:solidFill>
                  <a:srgbClr val="4B4847"/>
                </a:solidFill>
                <a:latin typeface="Yu Gothic" panose="020B0400000000000000" pitchFamily="34" charset="-128"/>
                <a:ea typeface="Yu Gothic" panose="020B0400000000000000" pitchFamily="34" charset="-128"/>
                <a:cs typeface="YuGothic Bold"/>
              </a:rPr>
              <a:t>6,275</a:t>
            </a:r>
            <a:r>
              <a:rPr sz="800" b="1" spc="-50" dirty="0">
                <a:solidFill>
                  <a:srgbClr val="4B4847"/>
                </a:solidFill>
                <a:latin typeface="Yu Gothic" panose="020B0400000000000000" pitchFamily="34" charset="-128"/>
                <a:ea typeface="Yu Gothic" panose="020B0400000000000000" pitchFamily="34" charset="-128"/>
                <a:cs typeface="YuGothic Bold"/>
              </a:rPr>
              <a:t>人</a:t>
            </a:r>
            <a:r>
              <a:rPr lang="en-US" altLang="ja-JP" sz="800" b="1" dirty="0">
                <a:solidFill>
                  <a:srgbClr val="4B4847"/>
                </a:solidFill>
                <a:latin typeface="Yu Gothic" panose="020B0400000000000000" pitchFamily="34" charset="-128"/>
                <a:ea typeface="Yu Gothic" panose="020B0400000000000000" pitchFamily="34" charset="-128"/>
                <a:cs typeface="YuGothic Bold"/>
              </a:rPr>
              <a:t>6,059</a:t>
            </a:r>
            <a:r>
              <a:rPr lang="ja-JP" altLang="en-US" sz="800" b="1" spc="-50" dirty="0">
                <a:solidFill>
                  <a:srgbClr val="4B4847"/>
                </a:solidFill>
                <a:latin typeface="Yu Gothic" panose="020B0400000000000000" pitchFamily="34" charset="-128"/>
                <a:ea typeface="Yu Gothic" panose="020B0400000000000000" pitchFamily="34" charset="-128"/>
                <a:cs typeface="YuGothic Bold"/>
              </a:rPr>
              <a:t>人</a:t>
            </a:r>
            <a:endParaRPr sz="800" b="1">
              <a:latin typeface="Yu Gothic" panose="020B0400000000000000" pitchFamily="34" charset="-128"/>
              <a:ea typeface="Yu Gothic" panose="020B0400000000000000" pitchFamily="34" charset="-128"/>
              <a:cs typeface="YuGothic Bold"/>
            </a:endParaRPr>
          </a:p>
        </p:txBody>
      </p:sp>
      <p:sp>
        <p:nvSpPr>
          <p:cNvPr id="149" name="object 39">
            <a:extLst>
              <a:ext uri="{FF2B5EF4-FFF2-40B4-BE49-F238E27FC236}">
                <a16:creationId xmlns:a16="http://schemas.microsoft.com/office/drawing/2014/main" id="{27A10FE4-D582-74C7-5989-D126539DE2C0}"/>
              </a:ext>
            </a:extLst>
          </p:cNvPr>
          <p:cNvSpPr txBox="1"/>
          <p:nvPr userDrawn="1"/>
        </p:nvSpPr>
        <p:spPr>
          <a:xfrm>
            <a:off x="4712199" y="4924324"/>
            <a:ext cx="644525" cy="522322"/>
          </a:xfrm>
          <a:prstGeom prst="rect">
            <a:avLst/>
          </a:prstGeom>
        </p:spPr>
        <p:txBody>
          <a:bodyPr vert="horz" wrap="square" lIns="0" tIns="0" rIns="0" bIns="0" rtlCol="0">
            <a:spAutoFit/>
          </a:bodyPr>
          <a:lstStyle/>
          <a:p>
            <a:pPr marL="12700">
              <a:lnSpc>
                <a:spcPts val="1440"/>
              </a:lnSpc>
              <a:spcBef>
                <a:spcPts val="565"/>
              </a:spcBef>
            </a:pPr>
            <a:r>
              <a:rPr lang="ja-JP" altLang="en-US" sz="800" b="1" spc="-15" dirty="0">
                <a:solidFill>
                  <a:srgbClr val="4C4948"/>
                </a:solidFill>
                <a:latin typeface="Yu Gothic" panose="020B0400000000000000" pitchFamily="34" charset="-128"/>
                <a:ea typeface="Yu Gothic" panose="020B0400000000000000" pitchFamily="34" charset="-128"/>
                <a:cs typeface="YuGothic Bold"/>
              </a:rPr>
              <a:t>乳</a:t>
            </a:r>
            <a:r>
              <a:rPr sz="800" b="1" spc="-15" dirty="0">
                <a:solidFill>
                  <a:srgbClr val="4C4948"/>
                </a:solidFill>
                <a:latin typeface="Yu Gothic" panose="020B0400000000000000" pitchFamily="34" charset="-128"/>
                <a:ea typeface="Yu Gothic" panose="020B0400000000000000" pitchFamily="34" charset="-128"/>
                <a:cs typeface="YuGothic Bold"/>
              </a:rPr>
              <a:t>がん</a:t>
            </a:r>
            <a:br>
              <a:rPr lang="en-US" sz="800" b="1" spc="-15" dirty="0">
                <a:solidFill>
                  <a:srgbClr val="4C4948"/>
                </a:solidFill>
                <a:latin typeface="Yu Gothic" panose="020B0400000000000000" pitchFamily="34" charset="-128"/>
                <a:ea typeface="Yu Gothic" panose="020B0400000000000000" pitchFamily="34" charset="-128"/>
                <a:cs typeface="YuGothic Bold"/>
              </a:rPr>
            </a:br>
            <a:r>
              <a:rPr lang="ja-JP" altLang="en-US" sz="800" b="1" spc="-10" dirty="0">
                <a:solidFill>
                  <a:srgbClr val="4C4948"/>
                </a:solidFill>
                <a:latin typeface="Yu Gothic" panose="020B0400000000000000" pitchFamily="34" charset="-128"/>
                <a:ea typeface="Yu Gothic" panose="020B0400000000000000" pitchFamily="34" charset="-128"/>
                <a:cs typeface="YuGothic Bold"/>
              </a:rPr>
              <a:t>子宮がん</a:t>
            </a:r>
            <a:br>
              <a:rPr lang="en-US" altLang="ja-JP" sz="800" b="1" spc="-10" dirty="0">
                <a:solidFill>
                  <a:srgbClr val="4C4948"/>
                </a:solidFill>
                <a:latin typeface="Yu Gothic" panose="020B0400000000000000" pitchFamily="34" charset="-128"/>
                <a:ea typeface="Yu Gothic" panose="020B0400000000000000" pitchFamily="34" charset="-128"/>
                <a:cs typeface="YuGothic Bold"/>
              </a:rPr>
            </a:br>
            <a:r>
              <a:rPr lang="ja-JP" altLang="en-US" sz="800" b="1" dirty="0">
                <a:solidFill>
                  <a:srgbClr val="4C4948"/>
                </a:solidFill>
                <a:latin typeface="Yu Gothic" panose="020B0400000000000000" pitchFamily="34" charset="-128"/>
                <a:ea typeface="Yu Gothic" panose="020B0400000000000000" pitchFamily="34" charset="-128"/>
                <a:cs typeface="YuGothic Bold"/>
              </a:rPr>
              <a:t>甲状腺がん</a:t>
            </a:r>
            <a:endParaRPr sz="800" b="1" dirty="0">
              <a:solidFill>
                <a:srgbClr val="4C4948"/>
              </a:solidFill>
              <a:latin typeface="Yu Gothic" panose="020B0400000000000000" pitchFamily="34" charset="-128"/>
              <a:ea typeface="Yu Gothic" panose="020B0400000000000000" pitchFamily="34" charset="-128"/>
              <a:cs typeface="YuGothic Bold"/>
            </a:endParaRPr>
          </a:p>
        </p:txBody>
      </p:sp>
      <p:sp>
        <p:nvSpPr>
          <p:cNvPr id="150" name="object 41">
            <a:extLst>
              <a:ext uri="{FF2B5EF4-FFF2-40B4-BE49-F238E27FC236}">
                <a16:creationId xmlns:a16="http://schemas.microsoft.com/office/drawing/2014/main" id="{530E1821-FC95-10B3-088C-16778C9F9171}"/>
              </a:ext>
            </a:extLst>
          </p:cNvPr>
          <p:cNvSpPr txBox="1"/>
          <p:nvPr userDrawn="1"/>
        </p:nvSpPr>
        <p:spPr>
          <a:xfrm>
            <a:off x="5274528" y="4924324"/>
            <a:ext cx="435762" cy="522322"/>
          </a:xfrm>
          <a:prstGeom prst="rect">
            <a:avLst/>
          </a:prstGeom>
        </p:spPr>
        <p:txBody>
          <a:bodyPr vert="horz" wrap="square" lIns="0" tIns="0" rIns="0" bIns="0" rtlCol="0">
            <a:spAutoFit/>
          </a:bodyPr>
          <a:lstStyle/>
          <a:p>
            <a:pPr algn="r">
              <a:lnSpc>
                <a:spcPts val="1440"/>
              </a:lnSpc>
            </a:pPr>
            <a:r>
              <a:rPr lang="en-US" altLang="ja-JP" sz="800" b="1" dirty="0">
                <a:solidFill>
                  <a:srgbClr val="4B4847"/>
                </a:solidFill>
                <a:latin typeface="Yu Gothic" panose="020B0400000000000000" pitchFamily="34" charset="-128"/>
                <a:ea typeface="Yu Gothic" panose="020B0400000000000000" pitchFamily="34" charset="-128"/>
                <a:cs typeface="YuGothic Bold"/>
              </a:rPr>
              <a:t>3,647</a:t>
            </a:r>
            <a:r>
              <a:rPr sz="800" b="1" spc="-50" dirty="0">
                <a:solidFill>
                  <a:srgbClr val="4B4847"/>
                </a:solidFill>
                <a:latin typeface="Yu Gothic" panose="020B0400000000000000" pitchFamily="34" charset="-128"/>
                <a:ea typeface="Yu Gothic" panose="020B0400000000000000" pitchFamily="34" charset="-128"/>
                <a:cs typeface="YuGothic Bold"/>
              </a:rPr>
              <a:t>人</a:t>
            </a:r>
            <a:r>
              <a:rPr lang="en-US" altLang="ja-JP" sz="800" b="1" dirty="0">
                <a:solidFill>
                  <a:srgbClr val="4B4847"/>
                </a:solidFill>
                <a:latin typeface="Yu Gothic" panose="020B0400000000000000" pitchFamily="34" charset="-128"/>
                <a:ea typeface="Yu Gothic" panose="020B0400000000000000" pitchFamily="34" charset="-128"/>
                <a:cs typeface="YuGothic Bold"/>
              </a:rPr>
              <a:t>2,436</a:t>
            </a:r>
            <a:r>
              <a:rPr sz="800" b="1" spc="-50" dirty="0">
                <a:solidFill>
                  <a:srgbClr val="4B4847"/>
                </a:solidFill>
                <a:latin typeface="Yu Gothic" panose="020B0400000000000000" pitchFamily="34" charset="-128"/>
                <a:ea typeface="Yu Gothic" panose="020B0400000000000000" pitchFamily="34" charset="-128"/>
                <a:cs typeface="YuGothic Bold"/>
              </a:rPr>
              <a:t>人</a:t>
            </a:r>
            <a:br>
              <a:rPr lang="en-US" sz="800" b="1" spc="-50" dirty="0">
                <a:solidFill>
                  <a:srgbClr val="4B4847"/>
                </a:solidFill>
                <a:latin typeface="Yu Gothic" panose="020B0400000000000000" pitchFamily="34" charset="-128"/>
                <a:ea typeface="Yu Gothic" panose="020B0400000000000000" pitchFamily="34" charset="-128"/>
                <a:cs typeface="YuGothic Bold"/>
              </a:rPr>
            </a:br>
            <a:r>
              <a:rPr lang="en-US" altLang="ja-JP" sz="800" b="1" dirty="0">
                <a:solidFill>
                  <a:srgbClr val="4B4847"/>
                </a:solidFill>
                <a:latin typeface="Yu Gothic" panose="020B0400000000000000" pitchFamily="34" charset="-128"/>
                <a:ea typeface="Yu Gothic" panose="020B0400000000000000" pitchFamily="34" charset="-128"/>
                <a:cs typeface="YuGothic Bold"/>
              </a:rPr>
              <a:t>2,005</a:t>
            </a:r>
            <a:r>
              <a:rPr lang="ja-JP" altLang="en-US" sz="800" b="1" spc="-50" dirty="0">
                <a:solidFill>
                  <a:srgbClr val="4B4847"/>
                </a:solidFill>
                <a:latin typeface="Yu Gothic" panose="020B0400000000000000" pitchFamily="34" charset="-128"/>
                <a:ea typeface="Yu Gothic" panose="020B0400000000000000" pitchFamily="34" charset="-128"/>
                <a:cs typeface="YuGothic Bold"/>
              </a:rPr>
              <a:t>人</a:t>
            </a:r>
            <a:endParaRPr sz="800" b="1">
              <a:latin typeface="Yu Gothic" panose="020B0400000000000000" pitchFamily="34" charset="-128"/>
              <a:ea typeface="Yu Gothic" panose="020B0400000000000000" pitchFamily="34" charset="-128"/>
              <a:cs typeface="YuGothic Bold"/>
            </a:endParaRPr>
          </a:p>
        </p:txBody>
      </p:sp>
      <p:sp>
        <p:nvSpPr>
          <p:cNvPr id="151" name="object 39">
            <a:extLst>
              <a:ext uri="{FF2B5EF4-FFF2-40B4-BE49-F238E27FC236}">
                <a16:creationId xmlns:a16="http://schemas.microsoft.com/office/drawing/2014/main" id="{5FF06CBF-73A0-D3B8-07D0-6915E9D68466}"/>
              </a:ext>
            </a:extLst>
          </p:cNvPr>
          <p:cNvSpPr txBox="1"/>
          <p:nvPr userDrawn="1"/>
        </p:nvSpPr>
        <p:spPr>
          <a:xfrm>
            <a:off x="5870287" y="4924324"/>
            <a:ext cx="644525" cy="522322"/>
          </a:xfrm>
          <a:prstGeom prst="rect">
            <a:avLst/>
          </a:prstGeom>
        </p:spPr>
        <p:txBody>
          <a:bodyPr vert="horz" wrap="square" lIns="0" tIns="0" rIns="0" bIns="0" rtlCol="0">
            <a:spAutoFit/>
          </a:bodyPr>
          <a:lstStyle/>
          <a:p>
            <a:pPr marL="12700">
              <a:lnSpc>
                <a:spcPts val="1440"/>
              </a:lnSpc>
              <a:spcBef>
                <a:spcPts val="565"/>
              </a:spcBef>
            </a:pPr>
            <a:r>
              <a:rPr lang="ja-JP" altLang="en-US" sz="800" b="1" spc="-15" dirty="0">
                <a:solidFill>
                  <a:srgbClr val="4C4948"/>
                </a:solidFill>
                <a:latin typeface="Yu Gothic" panose="020B0400000000000000" pitchFamily="34" charset="-128"/>
                <a:ea typeface="Yu Gothic" panose="020B0400000000000000" pitchFamily="34" charset="-128"/>
                <a:cs typeface="YuGothic Bold"/>
              </a:rPr>
              <a:t>乳がん</a:t>
            </a:r>
            <a:br>
              <a:rPr lang="en-US" altLang="ja-JP" sz="800" b="1" spc="-15">
                <a:solidFill>
                  <a:srgbClr val="4C4948"/>
                </a:solidFill>
                <a:latin typeface="Yu Gothic" panose="020B0400000000000000" pitchFamily="34" charset="-128"/>
                <a:ea typeface="Yu Gothic" panose="020B0400000000000000" pitchFamily="34" charset="-128"/>
                <a:cs typeface="YuGothic Bold"/>
              </a:rPr>
            </a:br>
            <a:r>
              <a:rPr lang="ja-JP" altLang="en-US" sz="800" b="1" spc="-10" dirty="0">
                <a:solidFill>
                  <a:srgbClr val="4C4948"/>
                </a:solidFill>
                <a:latin typeface="Yu Gothic" panose="020B0400000000000000" pitchFamily="34" charset="-128"/>
                <a:ea typeface="Yu Gothic" panose="020B0400000000000000" pitchFamily="34" charset="-128"/>
                <a:cs typeface="YuGothic Bold"/>
              </a:rPr>
              <a:t>子宮がん</a:t>
            </a:r>
            <a:br>
              <a:rPr lang="en-US" altLang="ja-JP" sz="800" b="1" spc="-10" dirty="0">
                <a:solidFill>
                  <a:srgbClr val="4C4948"/>
                </a:solidFill>
                <a:latin typeface="Yu Gothic" panose="020B0400000000000000" pitchFamily="34" charset="-128"/>
                <a:ea typeface="Yu Gothic" panose="020B0400000000000000" pitchFamily="34" charset="-128"/>
                <a:cs typeface="YuGothic Bold"/>
              </a:rPr>
            </a:br>
            <a:r>
              <a:rPr lang="ja-JP" altLang="en-US" sz="800" b="1">
                <a:solidFill>
                  <a:srgbClr val="4C4948"/>
                </a:solidFill>
                <a:latin typeface="Yu Gothic" panose="020B0400000000000000" pitchFamily="34" charset="-128"/>
                <a:ea typeface="Yu Gothic" panose="020B0400000000000000" pitchFamily="34" charset="-128"/>
                <a:cs typeface="YuGothic Bold"/>
              </a:rPr>
              <a:t>大腸がん</a:t>
            </a:r>
          </a:p>
        </p:txBody>
      </p:sp>
      <p:sp>
        <p:nvSpPr>
          <p:cNvPr id="152" name="object 41">
            <a:extLst>
              <a:ext uri="{FF2B5EF4-FFF2-40B4-BE49-F238E27FC236}">
                <a16:creationId xmlns:a16="http://schemas.microsoft.com/office/drawing/2014/main" id="{D2A3138E-8E84-EFE5-4AB8-1C22EE950FA1}"/>
              </a:ext>
            </a:extLst>
          </p:cNvPr>
          <p:cNvSpPr txBox="1"/>
          <p:nvPr userDrawn="1"/>
        </p:nvSpPr>
        <p:spPr>
          <a:xfrm>
            <a:off x="6308488" y="4924324"/>
            <a:ext cx="546810" cy="522322"/>
          </a:xfrm>
          <a:prstGeom prst="rect">
            <a:avLst/>
          </a:prstGeom>
        </p:spPr>
        <p:txBody>
          <a:bodyPr vert="horz" wrap="square" lIns="0" tIns="0" rIns="0" bIns="0" rtlCol="0">
            <a:spAutoFit/>
          </a:bodyPr>
          <a:lstStyle/>
          <a:p>
            <a:pPr algn="r">
              <a:lnSpc>
                <a:spcPts val="1440"/>
              </a:lnSpc>
            </a:pPr>
            <a:r>
              <a:rPr lang="en-US" altLang="ja-JP" sz="800" b="1" dirty="0">
                <a:solidFill>
                  <a:srgbClr val="4B4847"/>
                </a:solidFill>
                <a:latin typeface="Yu Gothic" panose="020B0400000000000000" pitchFamily="34" charset="-128"/>
                <a:ea typeface="Yu Gothic" panose="020B0400000000000000" pitchFamily="34" charset="-128"/>
                <a:cs typeface="YuGothic Bold"/>
              </a:rPr>
              <a:t>36,041</a:t>
            </a:r>
            <a:r>
              <a:rPr sz="800" b="1" spc="-50" dirty="0">
                <a:solidFill>
                  <a:srgbClr val="4B4847"/>
                </a:solidFill>
                <a:latin typeface="Yu Gothic" panose="020B0400000000000000" pitchFamily="34" charset="-128"/>
                <a:ea typeface="Yu Gothic" panose="020B0400000000000000" pitchFamily="34" charset="-128"/>
                <a:cs typeface="YuGothic Bold"/>
              </a:rPr>
              <a:t>人</a:t>
            </a:r>
            <a:r>
              <a:rPr lang="en-US" altLang="ja-JP" sz="800" b="1" dirty="0">
                <a:solidFill>
                  <a:srgbClr val="4B4847"/>
                </a:solidFill>
                <a:latin typeface="Yu Gothic" panose="020B0400000000000000" pitchFamily="34" charset="-128"/>
                <a:ea typeface="Yu Gothic" panose="020B0400000000000000" pitchFamily="34" charset="-128"/>
                <a:cs typeface="YuGothic Bold"/>
              </a:rPr>
              <a:t>12,726</a:t>
            </a:r>
            <a:r>
              <a:rPr sz="800" b="1" spc="-50" dirty="0">
                <a:solidFill>
                  <a:srgbClr val="4B4847"/>
                </a:solidFill>
                <a:latin typeface="Yu Gothic" panose="020B0400000000000000" pitchFamily="34" charset="-128"/>
                <a:ea typeface="Yu Gothic" panose="020B0400000000000000" pitchFamily="34" charset="-128"/>
                <a:cs typeface="YuGothic Bold"/>
              </a:rPr>
              <a:t>人</a:t>
            </a:r>
            <a:r>
              <a:rPr lang="en-US" altLang="ja-JP" sz="800" b="1" dirty="0">
                <a:solidFill>
                  <a:srgbClr val="4B4847"/>
                </a:solidFill>
                <a:latin typeface="Yu Gothic" panose="020B0400000000000000" pitchFamily="34" charset="-128"/>
                <a:ea typeface="Yu Gothic" panose="020B0400000000000000" pitchFamily="34" charset="-128"/>
                <a:cs typeface="YuGothic Bold"/>
              </a:rPr>
              <a:t>8,712</a:t>
            </a:r>
            <a:r>
              <a:rPr lang="ja-JP" altLang="en-US" sz="800" b="1" spc="-50" dirty="0">
                <a:solidFill>
                  <a:srgbClr val="4B4847"/>
                </a:solidFill>
                <a:latin typeface="Yu Gothic" panose="020B0400000000000000" pitchFamily="34" charset="-128"/>
                <a:ea typeface="Yu Gothic" panose="020B0400000000000000" pitchFamily="34" charset="-128"/>
                <a:cs typeface="YuGothic Bold"/>
              </a:rPr>
              <a:t>人</a:t>
            </a:r>
            <a:endParaRPr sz="800" b="1">
              <a:latin typeface="Yu Gothic" panose="020B0400000000000000" pitchFamily="34" charset="-128"/>
              <a:ea typeface="Yu Gothic" panose="020B0400000000000000" pitchFamily="34" charset="-128"/>
              <a:cs typeface="YuGothic Bold"/>
            </a:endParaRPr>
          </a:p>
        </p:txBody>
      </p:sp>
      <p:sp>
        <p:nvSpPr>
          <p:cNvPr id="153" name="object 33">
            <a:extLst>
              <a:ext uri="{FF2B5EF4-FFF2-40B4-BE49-F238E27FC236}">
                <a16:creationId xmlns:a16="http://schemas.microsoft.com/office/drawing/2014/main" id="{2A2CA848-A1EC-7951-F317-BA2EEBF544AA}"/>
              </a:ext>
            </a:extLst>
          </p:cNvPr>
          <p:cNvSpPr txBox="1"/>
          <p:nvPr userDrawn="1"/>
        </p:nvSpPr>
        <p:spPr>
          <a:xfrm>
            <a:off x="1267426" y="3917172"/>
            <a:ext cx="231775" cy="135935"/>
          </a:xfrm>
          <a:prstGeom prst="rect">
            <a:avLst/>
          </a:prstGeom>
        </p:spPr>
        <p:txBody>
          <a:bodyPr vert="horz" wrap="square" lIns="0" tIns="12700" rIns="0" bIns="0" rtlCol="0">
            <a:spAutoFit/>
          </a:bodyPr>
          <a:lstStyle/>
          <a:p>
            <a:pPr marL="12700">
              <a:lnSpc>
                <a:spcPct val="100000"/>
              </a:lnSpc>
              <a:spcBef>
                <a:spcPts val="100"/>
              </a:spcBef>
            </a:pPr>
            <a:r>
              <a:rPr sz="800" b="1" spc="-25" dirty="0">
                <a:solidFill>
                  <a:srgbClr val="4B4847"/>
                </a:solidFill>
                <a:latin typeface="Yu Gothic" panose="020B0400000000000000" pitchFamily="34" charset="-128"/>
                <a:cs typeface="YuGothic Bold"/>
              </a:rPr>
              <a:t>男性</a:t>
            </a:r>
            <a:endParaRPr sz="800" b="1">
              <a:latin typeface="Yu Gothic" panose="020B0400000000000000" pitchFamily="34" charset="-128"/>
              <a:cs typeface="YuGothic Bold"/>
            </a:endParaRPr>
          </a:p>
        </p:txBody>
      </p:sp>
      <p:sp>
        <p:nvSpPr>
          <p:cNvPr id="154" name="object 42">
            <a:extLst>
              <a:ext uri="{FF2B5EF4-FFF2-40B4-BE49-F238E27FC236}">
                <a16:creationId xmlns:a16="http://schemas.microsoft.com/office/drawing/2014/main" id="{260E30E7-C4FB-B046-B679-2C0188896818}"/>
              </a:ext>
            </a:extLst>
          </p:cNvPr>
          <p:cNvSpPr txBox="1"/>
          <p:nvPr userDrawn="1"/>
        </p:nvSpPr>
        <p:spPr>
          <a:xfrm>
            <a:off x="1913175" y="3917376"/>
            <a:ext cx="231775" cy="135935"/>
          </a:xfrm>
          <a:prstGeom prst="rect">
            <a:avLst/>
          </a:prstGeom>
        </p:spPr>
        <p:txBody>
          <a:bodyPr vert="horz" wrap="square" lIns="0" tIns="12700" rIns="0" bIns="0" rtlCol="0">
            <a:spAutoFit/>
          </a:bodyPr>
          <a:lstStyle/>
          <a:p>
            <a:pPr marL="12700">
              <a:lnSpc>
                <a:spcPct val="100000"/>
              </a:lnSpc>
              <a:spcBef>
                <a:spcPts val="100"/>
              </a:spcBef>
            </a:pPr>
            <a:r>
              <a:rPr sz="800" b="1" spc="-25" dirty="0">
                <a:solidFill>
                  <a:srgbClr val="4B4847"/>
                </a:solidFill>
                <a:latin typeface="Yu Gothic" panose="020B0400000000000000" pitchFamily="34" charset="-128"/>
                <a:cs typeface="YuGothic Bold"/>
              </a:rPr>
              <a:t>女性</a:t>
            </a:r>
            <a:endParaRPr sz="800" b="1">
              <a:latin typeface="Yu Gothic" panose="020B0400000000000000" pitchFamily="34" charset="-128"/>
              <a:cs typeface="YuGothic Bold"/>
            </a:endParaRPr>
          </a:p>
        </p:txBody>
      </p:sp>
      <p:sp>
        <p:nvSpPr>
          <p:cNvPr id="155" name="object 62">
            <a:extLst>
              <a:ext uri="{FF2B5EF4-FFF2-40B4-BE49-F238E27FC236}">
                <a16:creationId xmlns:a16="http://schemas.microsoft.com/office/drawing/2014/main" id="{21DA7914-2A96-F214-2400-C9814EA8D201}"/>
              </a:ext>
            </a:extLst>
          </p:cNvPr>
          <p:cNvSpPr txBox="1">
            <a:spLocks/>
          </p:cNvSpPr>
          <p:nvPr userDrawn="1"/>
        </p:nvSpPr>
        <p:spPr>
          <a:xfrm>
            <a:off x="359476" y="612036"/>
            <a:ext cx="3445510" cy="382156"/>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ja-JP" altLang="en-US" sz="2400" b="1" spc="-5" dirty="0">
                <a:solidFill>
                  <a:srgbClr val="005870"/>
                </a:solidFill>
                <a:latin typeface="Yu Gothic" panose="020B0400000000000000" pitchFamily="34" charset="-128"/>
                <a:ea typeface="Yu Gothic" panose="020B0400000000000000" pitchFamily="34" charset="-128"/>
              </a:rPr>
              <a:t>がんと就労をめぐる状況</a:t>
            </a:r>
          </a:p>
        </p:txBody>
      </p:sp>
      <p:sp>
        <p:nvSpPr>
          <p:cNvPr id="160" name="object 20">
            <a:extLst>
              <a:ext uri="{FF2B5EF4-FFF2-40B4-BE49-F238E27FC236}">
                <a16:creationId xmlns:a16="http://schemas.microsoft.com/office/drawing/2014/main" id="{B7247937-C717-2A57-29C8-50963649A218}"/>
              </a:ext>
            </a:extLst>
          </p:cNvPr>
          <p:cNvSpPr/>
          <p:nvPr userDrawn="1"/>
        </p:nvSpPr>
        <p:spPr>
          <a:xfrm>
            <a:off x="1177428" y="360922"/>
            <a:ext cx="0" cy="179705"/>
          </a:xfrm>
          <a:custGeom>
            <a:avLst/>
            <a:gdLst/>
            <a:ahLst/>
            <a:cxnLst/>
            <a:rect l="l" t="t" r="r" b="b"/>
            <a:pathLst>
              <a:path h="179704">
                <a:moveTo>
                  <a:pt x="0" y="0"/>
                </a:moveTo>
                <a:lnTo>
                  <a:pt x="0" y="179463"/>
                </a:lnTo>
              </a:path>
            </a:pathLst>
          </a:custGeom>
          <a:ln w="3276">
            <a:solidFill>
              <a:srgbClr val="005A6C"/>
            </a:solidFill>
          </a:ln>
        </p:spPr>
        <p:txBody>
          <a:bodyPr wrap="square" lIns="0" tIns="0" rIns="0" bIns="0" rtlCol="0"/>
          <a:lstStyle/>
          <a:p>
            <a:endParaRPr/>
          </a:p>
        </p:txBody>
      </p:sp>
      <p:sp>
        <p:nvSpPr>
          <p:cNvPr id="161" name="object 60">
            <a:extLst>
              <a:ext uri="{FF2B5EF4-FFF2-40B4-BE49-F238E27FC236}">
                <a16:creationId xmlns:a16="http://schemas.microsoft.com/office/drawing/2014/main" id="{DB73EB03-6319-FB4A-0FDE-27E93B76F90C}"/>
              </a:ext>
            </a:extLst>
          </p:cNvPr>
          <p:cNvSpPr txBox="1"/>
          <p:nvPr userDrawn="1"/>
        </p:nvSpPr>
        <p:spPr>
          <a:xfrm>
            <a:off x="391088" y="342868"/>
            <a:ext cx="657860" cy="196215"/>
          </a:xfrm>
          <a:prstGeom prst="rect">
            <a:avLst/>
          </a:prstGeom>
        </p:spPr>
        <p:txBody>
          <a:bodyPr vert="horz" wrap="square" lIns="0" tIns="15240" rIns="0" bIns="0" rtlCol="0">
            <a:spAutoFit/>
          </a:bodyPr>
          <a:lstStyle/>
          <a:p>
            <a:pPr marL="12700">
              <a:lnSpc>
                <a:spcPct val="100000"/>
              </a:lnSpc>
              <a:spcBef>
                <a:spcPts val="120"/>
              </a:spcBef>
            </a:pPr>
            <a:r>
              <a:rPr sz="1100" b="1" spc="85" dirty="0">
                <a:solidFill>
                  <a:srgbClr val="005A6C"/>
                </a:solidFill>
                <a:latin typeface="Arial"/>
                <a:cs typeface="Arial"/>
              </a:rPr>
              <a:t>Chapter </a:t>
            </a:r>
            <a:endParaRPr sz="1100">
              <a:latin typeface="Arial"/>
              <a:cs typeface="Arial"/>
            </a:endParaRPr>
          </a:p>
        </p:txBody>
      </p:sp>
      <p:sp>
        <p:nvSpPr>
          <p:cNvPr id="162" name="object 61">
            <a:extLst>
              <a:ext uri="{FF2B5EF4-FFF2-40B4-BE49-F238E27FC236}">
                <a16:creationId xmlns:a16="http://schemas.microsoft.com/office/drawing/2014/main" id="{29920845-43A6-BE78-313A-1A0409B0D003}"/>
              </a:ext>
            </a:extLst>
          </p:cNvPr>
          <p:cNvSpPr txBox="1"/>
          <p:nvPr userDrawn="1"/>
        </p:nvSpPr>
        <p:spPr>
          <a:xfrm>
            <a:off x="1312515" y="303812"/>
            <a:ext cx="138430" cy="269240"/>
          </a:xfrm>
          <a:prstGeom prst="rect">
            <a:avLst/>
          </a:prstGeom>
        </p:spPr>
        <p:txBody>
          <a:bodyPr vert="horz" wrap="square" lIns="0" tIns="12700" rIns="0" bIns="0" rtlCol="0">
            <a:spAutoFit/>
          </a:bodyPr>
          <a:lstStyle/>
          <a:p>
            <a:pPr marL="12700">
              <a:lnSpc>
                <a:spcPct val="100000"/>
              </a:lnSpc>
              <a:spcBef>
                <a:spcPts val="100"/>
              </a:spcBef>
            </a:pPr>
            <a:r>
              <a:rPr sz="1600" b="1" spc="-50" dirty="0">
                <a:solidFill>
                  <a:srgbClr val="005A6C"/>
                </a:solidFill>
                <a:latin typeface="Arial"/>
                <a:cs typeface="Arial"/>
              </a:rPr>
              <a:t>1</a:t>
            </a:r>
            <a:endParaRPr sz="1600">
              <a:latin typeface="Arial"/>
              <a:cs typeface="Arial"/>
            </a:endParaRPr>
          </a:p>
        </p:txBody>
      </p:sp>
      <p:sp>
        <p:nvSpPr>
          <p:cNvPr id="163" name="object 27">
            <a:extLst>
              <a:ext uri="{FF2B5EF4-FFF2-40B4-BE49-F238E27FC236}">
                <a16:creationId xmlns:a16="http://schemas.microsoft.com/office/drawing/2014/main" id="{B50E2C69-140C-CDCA-6A45-0A6B3AE764F1}"/>
              </a:ext>
            </a:extLst>
          </p:cNvPr>
          <p:cNvSpPr txBox="1"/>
          <p:nvPr userDrawn="1"/>
        </p:nvSpPr>
        <p:spPr>
          <a:xfrm>
            <a:off x="492610" y="9730974"/>
            <a:ext cx="5765165" cy="112851"/>
          </a:xfrm>
          <a:prstGeom prst="rect">
            <a:avLst/>
          </a:prstGeom>
        </p:spPr>
        <p:txBody>
          <a:bodyPr vert="horz" wrap="square" lIns="0" tIns="12700" rIns="0" bIns="0" rtlCol="0">
            <a:spAutoFit/>
          </a:bodyPr>
          <a:lstStyle/>
          <a:p>
            <a:pPr marL="12700">
              <a:spcBef>
                <a:spcPts val="100"/>
              </a:spcBef>
            </a:pPr>
            <a:r>
              <a:rPr lang="ja-JP" altLang="en-US" sz="650">
                <a:solidFill>
                  <a:srgbClr val="231F20"/>
                </a:solidFill>
                <a:latin typeface="Yu Gothic" panose="020B0400000000000000" pitchFamily="34" charset="-128"/>
                <a:ea typeface="Yu Gothic" panose="020B0400000000000000" pitchFamily="34" charset="-128"/>
              </a:rPr>
              <a:t>厚生労働省 平成</a:t>
            </a:r>
            <a:r>
              <a:rPr lang="en-US" altLang="ja-JP" sz="650">
                <a:solidFill>
                  <a:srgbClr val="231F20"/>
                </a:solidFill>
                <a:latin typeface="Yu Gothic" panose="020B0400000000000000" pitchFamily="34" charset="-128"/>
                <a:ea typeface="Yu Gothic" panose="020B0400000000000000" pitchFamily="34" charset="-128"/>
              </a:rPr>
              <a:t>17,20,23,26,29</a:t>
            </a:r>
            <a:r>
              <a:rPr lang="ja-JP" altLang="en-US" sz="650">
                <a:solidFill>
                  <a:srgbClr val="231F20"/>
                </a:solidFill>
                <a:latin typeface="Yu Gothic" panose="020B0400000000000000" pitchFamily="34" charset="-128"/>
                <a:ea typeface="Yu Gothic" panose="020B0400000000000000" pitchFamily="34" charset="-128"/>
              </a:rPr>
              <a:t>年</a:t>
            </a:r>
            <a:r>
              <a:rPr lang="en-US" altLang="ja-JP" sz="650">
                <a:solidFill>
                  <a:srgbClr val="231F20"/>
                </a:solidFill>
                <a:latin typeface="Yu Gothic" panose="020B0400000000000000" pitchFamily="34" charset="-128"/>
                <a:ea typeface="Yu Gothic" panose="020B0400000000000000" pitchFamily="34" charset="-128"/>
              </a:rPr>
              <a:t>,</a:t>
            </a:r>
            <a:r>
              <a:rPr lang="ja-JP" altLang="en-US" sz="650">
                <a:solidFill>
                  <a:srgbClr val="231F20"/>
                </a:solidFill>
                <a:latin typeface="Yu Gothic" panose="020B0400000000000000" pitchFamily="34" charset="-128"/>
                <a:ea typeface="Yu Gothic" panose="020B0400000000000000" pitchFamily="34" charset="-128"/>
              </a:rPr>
              <a:t>令和</a:t>
            </a:r>
            <a:r>
              <a:rPr lang="en-US" altLang="ja-JP" sz="650">
                <a:solidFill>
                  <a:srgbClr val="231F20"/>
                </a:solidFill>
                <a:latin typeface="Yu Gothic" panose="020B0400000000000000" pitchFamily="34" charset="-128"/>
                <a:ea typeface="Yu Gothic" panose="020B0400000000000000" pitchFamily="34" charset="-128"/>
              </a:rPr>
              <a:t>2</a:t>
            </a:r>
            <a:r>
              <a:rPr lang="ja-JP" altLang="en-US" sz="650">
                <a:solidFill>
                  <a:srgbClr val="231F20"/>
                </a:solidFill>
                <a:latin typeface="Yu Gothic" panose="020B0400000000000000" pitchFamily="34" charset="-128"/>
                <a:ea typeface="Yu Gothic" panose="020B0400000000000000" pitchFamily="34" charset="-128"/>
              </a:rPr>
              <a:t>年 患者調査</a:t>
            </a:r>
          </a:p>
        </p:txBody>
      </p:sp>
      <p:sp>
        <p:nvSpPr>
          <p:cNvPr id="164" name="object 17">
            <a:extLst>
              <a:ext uri="{FF2B5EF4-FFF2-40B4-BE49-F238E27FC236}">
                <a16:creationId xmlns:a16="http://schemas.microsoft.com/office/drawing/2014/main" id="{F603BE4D-53B8-E836-3FF5-BFB1B9DA72A9}"/>
              </a:ext>
            </a:extLst>
          </p:cNvPr>
          <p:cNvSpPr txBox="1"/>
          <p:nvPr userDrawn="1"/>
        </p:nvSpPr>
        <p:spPr>
          <a:xfrm>
            <a:off x="4498402" y="7674574"/>
            <a:ext cx="364490"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b="1" dirty="0">
                <a:solidFill>
                  <a:srgbClr val="4E4C4C"/>
                </a:solidFill>
                <a:latin typeface="Yu Gothic" panose="020B0400000000000000" pitchFamily="34" charset="-128"/>
                <a:cs typeface="YuGothic Bold"/>
              </a:rPr>
              <a:t>男性</a:t>
            </a:r>
            <a:endParaRPr sz="700" b="1">
              <a:latin typeface="Yu Gothic" panose="020B0400000000000000" pitchFamily="34" charset="-128"/>
              <a:cs typeface="YuGothic Bold"/>
            </a:endParaRPr>
          </a:p>
        </p:txBody>
      </p:sp>
      <p:sp>
        <p:nvSpPr>
          <p:cNvPr id="165" name="正方形/長方形 164">
            <a:extLst>
              <a:ext uri="{FF2B5EF4-FFF2-40B4-BE49-F238E27FC236}">
                <a16:creationId xmlns:a16="http://schemas.microsoft.com/office/drawing/2014/main" id="{08EE1F1D-AAE5-2A48-FB14-391BEE92ACAB}"/>
              </a:ext>
            </a:extLst>
          </p:cNvPr>
          <p:cNvSpPr/>
          <p:nvPr userDrawn="1"/>
        </p:nvSpPr>
        <p:spPr>
          <a:xfrm>
            <a:off x="4373745" y="7684133"/>
            <a:ext cx="105196" cy="105196"/>
          </a:xfrm>
          <a:prstGeom prst="rect">
            <a:avLst/>
          </a:prstGeom>
          <a:solidFill>
            <a:srgbClr val="00B8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object 17">
            <a:extLst>
              <a:ext uri="{FF2B5EF4-FFF2-40B4-BE49-F238E27FC236}">
                <a16:creationId xmlns:a16="http://schemas.microsoft.com/office/drawing/2014/main" id="{B40A58CA-C5A4-C55A-108F-D887A78665AE}"/>
              </a:ext>
            </a:extLst>
          </p:cNvPr>
          <p:cNvSpPr txBox="1"/>
          <p:nvPr userDrawn="1"/>
        </p:nvSpPr>
        <p:spPr>
          <a:xfrm>
            <a:off x="4921250" y="7674574"/>
            <a:ext cx="364490"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b="1" dirty="0">
                <a:solidFill>
                  <a:srgbClr val="4E4C4C"/>
                </a:solidFill>
                <a:latin typeface="Yu Gothic" panose="020B0400000000000000" pitchFamily="34" charset="-128"/>
                <a:cs typeface="YuGothic Bold"/>
              </a:rPr>
              <a:t>女性</a:t>
            </a:r>
            <a:endParaRPr sz="700" b="1">
              <a:latin typeface="Yu Gothic" panose="020B0400000000000000" pitchFamily="34" charset="-128"/>
              <a:cs typeface="YuGothic Bold"/>
            </a:endParaRPr>
          </a:p>
        </p:txBody>
      </p:sp>
      <p:sp>
        <p:nvSpPr>
          <p:cNvPr id="167" name="正方形/長方形 166">
            <a:extLst>
              <a:ext uri="{FF2B5EF4-FFF2-40B4-BE49-F238E27FC236}">
                <a16:creationId xmlns:a16="http://schemas.microsoft.com/office/drawing/2014/main" id="{2F4BD218-150D-A744-5F6A-5C64721F84C8}"/>
              </a:ext>
            </a:extLst>
          </p:cNvPr>
          <p:cNvSpPr/>
          <p:nvPr userDrawn="1"/>
        </p:nvSpPr>
        <p:spPr>
          <a:xfrm>
            <a:off x="4796593" y="7684133"/>
            <a:ext cx="105196" cy="105196"/>
          </a:xfrm>
          <a:prstGeom prst="rect">
            <a:avLst/>
          </a:prstGeom>
          <a:solidFill>
            <a:srgbClr val="E68891"/>
          </a:solidFill>
        </p:spPr>
        <p:txBody>
          <a:bodyPr wrap="square" lIns="0" tIns="0" rIns="0" bIns="0" rtlCol="0"/>
          <a:lstStyle/>
          <a:p>
            <a:endParaRPr lang="ja-JP" altLang="en-US"/>
          </a:p>
        </p:txBody>
      </p:sp>
      <p:grpSp>
        <p:nvGrpSpPr>
          <p:cNvPr id="168" name="グループ化 167">
            <a:extLst>
              <a:ext uri="{FF2B5EF4-FFF2-40B4-BE49-F238E27FC236}">
                <a16:creationId xmlns:a16="http://schemas.microsoft.com/office/drawing/2014/main" id="{20AC2D5B-A852-D26F-31A9-05C2BE9818EE}"/>
              </a:ext>
            </a:extLst>
          </p:cNvPr>
          <p:cNvGrpSpPr/>
          <p:nvPr userDrawn="1"/>
        </p:nvGrpSpPr>
        <p:grpSpPr>
          <a:xfrm>
            <a:off x="565727" y="7454348"/>
            <a:ext cx="3337978" cy="2112566"/>
            <a:chOff x="-57125" y="0"/>
            <a:chExt cx="3337978" cy="2112566"/>
          </a:xfrm>
        </p:grpSpPr>
        <p:sp>
          <p:nvSpPr>
            <p:cNvPr id="169" name="object 2">
              <a:extLst>
                <a:ext uri="{FF2B5EF4-FFF2-40B4-BE49-F238E27FC236}">
                  <a16:creationId xmlns:a16="http://schemas.microsoft.com/office/drawing/2014/main" id="{791207CF-24C9-AD45-37AA-E829C2F86F0B}"/>
                </a:ext>
              </a:extLst>
            </p:cNvPr>
            <p:cNvSpPr txBox="1"/>
            <p:nvPr/>
          </p:nvSpPr>
          <p:spPr>
            <a:xfrm>
              <a:off x="201399" y="1992020"/>
              <a:ext cx="4006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C4948"/>
                  </a:solidFill>
                  <a:latin typeface="Yu Gothic" panose="020B0400000000000000" pitchFamily="34" charset="-128"/>
                  <a:ea typeface="Yu Gothic" panose="020B0400000000000000" pitchFamily="34" charset="-128"/>
                  <a:cs typeface="YuGothic Bold"/>
                </a:rPr>
                <a:t>平成17</a:t>
              </a:r>
              <a:r>
                <a:rPr sz="700" b="1" spc="-50" dirty="0">
                  <a:solidFill>
                    <a:srgbClr val="4C4948"/>
                  </a:solidFill>
                  <a:latin typeface="Yu Gothic" panose="020B0400000000000000" pitchFamily="34" charset="-128"/>
                  <a:ea typeface="Yu Gothic" panose="020B0400000000000000" pitchFamily="34" charset="-128"/>
                  <a:cs typeface="YuGothic Bold"/>
                </a:rPr>
                <a:t>年</a:t>
              </a:r>
              <a:endParaRPr sz="700">
                <a:latin typeface="Yu Gothic" panose="020B0400000000000000" pitchFamily="34" charset="-128"/>
                <a:ea typeface="Yu Gothic" panose="020B0400000000000000" pitchFamily="34" charset="-128"/>
                <a:cs typeface="YuGothic Bold"/>
              </a:endParaRPr>
            </a:p>
          </p:txBody>
        </p:sp>
        <p:sp>
          <p:nvSpPr>
            <p:cNvPr id="170" name="object 3">
              <a:extLst>
                <a:ext uri="{FF2B5EF4-FFF2-40B4-BE49-F238E27FC236}">
                  <a16:creationId xmlns:a16="http://schemas.microsoft.com/office/drawing/2014/main" id="{E23B02C0-3060-5BEA-607A-DA0EBF0B25AB}"/>
                </a:ext>
              </a:extLst>
            </p:cNvPr>
            <p:cNvSpPr txBox="1"/>
            <p:nvPr/>
          </p:nvSpPr>
          <p:spPr>
            <a:xfrm>
              <a:off x="731509" y="1992020"/>
              <a:ext cx="4006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C4948"/>
                  </a:solidFill>
                  <a:latin typeface="Yu Gothic" panose="020B0400000000000000" pitchFamily="34" charset="-128"/>
                  <a:ea typeface="Yu Gothic" panose="020B0400000000000000" pitchFamily="34" charset="-128"/>
                  <a:cs typeface="YuGothic Bold"/>
                </a:rPr>
                <a:t>平成20</a:t>
              </a:r>
              <a:r>
                <a:rPr sz="700" b="1" spc="-50" dirty="0">
                  <a:solidFill>
                    <a:srgbClr val="4C4948"/>
                  </a:solidFill>
                  <a:latin typeface="Yu Gothic" panose="020B0400000000000000" pitchFamily="34" charset="-128"/>
                  <a:ea typeface="Yu Gothic" panose="020B0400000000000000" pitchFamily="34" charset="-128"/>
                  <a:cs typeface="YuGothic Bold"/>
                </a:rPr>
                <a:t>年</a:t>
              </a:r>
              <a:endParaRPr sz="700">
                <a:latin typeface="Yu Gothic" panose="020B0400000000000000" pitchFamily="34" charset="-128"/>
                <a:ea typeface="Yu Gothic" panose="020B0400000000000000" pitchFamily="34" charset="-128"/>
                <a:cs typeface="YuGothic Bold"/>
              </a:endParaRPr>
            </a:p>
          </p:txBody>
        </p:sp>
        <p:sp>
          <p:nvSpPr>
            <p:cNvPr id="171" name="object 4">
              <a:extLst>
                <a:ext uri="{FF2B5EF4-FFF2-40B4-BE49-F238E27FC236}">
                  <a16:creationId xmlns:a16="http://schemas.microsoft.com/office/drawing/2014/main" id="{58322613-D695-4CDF-4FB8-567C843E252A}"/>
                </a:ext>
              </a:extLst>
            </p:cNvPr>
            <p:cNvSpPr txBox="1"/>
            <p:nvPr/>
          </p:nvSpPr>
          <p:spPr>
            <a:xfrm>
              <a:off x="1261620" y="1992020"/>
              <a:ext cx="4006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C4948"/>
                  </a:solidFill>
                  <a:latin typeface="Yu Gothic" panose="020B0400000000000000" pitchFamily="34" charset="-128"/>
                  <a:ea typeface="Yu Gothic" panose="020B0400000000000000" pitchFamily="34" charset="-128"/>
                  <a:cs typeface="YuGothic Bold"/>
                </a:rPr>
                <a:t>平成23</a:t>
              </a:r>
              <a:r>
                <a:rPr sz="700" b="1" spc="-50" dirty="0">
                  <a:solidFill>
                    <a:srgbClr val="4C4948"/>
                  </a:solidFill>
                  <a:latin typeface="Yu Gothic" panose="020B0400000000000000" pitchFamily="34" charset="-128"/>
                  <a:ea typeface="Yu Gothic" panose="020B0400000000000000" pitchFamily="34" charset="-128"/>
                  <a:cs typeface="YuGothic Bold"/>
                </a:rPr>
                <a:t>年</a:t>
              </a:r>
              <a:endParaRPr sz="700">
                <a:latin typeface="Yu Gothic" panose="020B0400000000000000" pitchFamily="34" charset="-128"/>
                <a:ea typeface="Yu Gothic" panose="020B0400000000000000" pitchFamily="34" charset="-128"/>
                <a:cs typeface="YuGothic Bold"/>
              </a:endParaRPr>
            </a:p>
          </p:txBody>
        </p:sp>
        <p:sp>
          <p:nvSpPr>
            <p:cNvPr id="172" name="object 5">
              <a:extLst>
                <a:ext uri="{FF2B5EF4-FFF2-40B4-BE49-F238E27FC236}">
                  <a16:creationId xmlns:a16="http://schemas.microsoft.com/office/drawing/2014/main" id="{8F73B1FB-A95F-7B53-A736-CC382E42039B}"/>
                </a:ext>
              </a:extLst>
            </p:cNvPr>
            <p:cNvSpPr txBox="1"/>
            <p:nvPr/>
          </p:nvSpPr>
          <p:spPr>
            <a:xfrm>
              <a:off x="1791731" y="1992020"/>
              <a:ext cx="4006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C4948"/>
                  </a:solidFill>
                  <a:latin typeface="Yu Gothic" panose="020B0400000000000000" pitchFamily="34" charset="-128"/>
                  <a:ea typeface="Yu Gothic" panose="020B0400000000000000" pitchFamily="34" charset="-128"/>
                  <a:cs typeface="YuGothic Bold"/>
                </a:rPr>
                <a:t>平成26</a:t>
              </a:r>
              <a:r>
                <a:rPr sz="700" b="1" spc="-50" dirty="0">
                  <a:solidFill>
                    <a:srgbClr val="4C4948"/>
                  </a:solidFill>
                  <a:latin typeface="Yu Gothic" panose="020B0400000000000000" pitchFamily="34" charset="-128"/>
                  <a:ea typeface="Yu Gothic" panose="020B0400000000000000" pitchFamily="34" charset="-128"/>
                  <a:cs typeface="YuGothic Bold"/>
                </a:rPr>
                <a:t>年</a:t>
              </a:r>
              <a:endParaRPr sz="700">
                <a:latin typeface="Yu Gothic" panose="020B0400000000000000" pitchFamily="34" charset="-128"/>
                <a:ea typeface="Yu Gothic" panose="020B0400000000000000" pitchFamily="34" charset="-128"/>
                <a:cs typeface="YuGothic Bold"/>
              </a:endParaRPr>
            </a:p>
          </p:txBody>
        </p:sp>
        <p:sp>
          <p:nvSpPr>
            <p:cNvPr id="173" name="object 6">
              <a:extLst>
                <a:ext uri="{FF2B5EF4-FFF2-40B4-BE49-F238E27FC236}">
                  <a16:creationId xmlns:a16="http://schemas.microsoft.com/office/drawing/2014/main" id="{8AA476D6-2F76-CD49-BF5B-1B2CAF51E6DB}"/>
                </a:ext>
              </a:extLst>
            </p:cNvPr>
            <p:cNvSpPr txBox="1"/>
            <p:nvPr/>
          </p:nvSpPr>
          <p:spPr>
            <a:xfrm>
              <a:off x="2321841" y="1992020"/>
              <a:ext cx="4006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C4948"/>
                  </a:solidFill>
                  <a:latin typeface="Yu Gothic" panose="020B0400000000000000" pitchFamily="34" charset="-128"/>
                  <a:ea typeface="Yu Gothic" panose="020B0400000000000000" pitchFamily="34" charset="-128"/>
                  <a:cs typeface="YuGothic Bold"/>
                </a:rPr>
                <a:t>平成29</a:t>
              </a:r>
              <a:r>
                <a:rPr sz="700" b="1" spc="-50" dirty="0">
                  <a:solidFill>
                    <a:srgbClr val="4C4948"/>
                  </a:solidFill>
                  <a:latin typeface="Yu Gothic" panose="020B0400000000000000" pitchFamily="34" charset="-128"/>
                  <a:ea typeface="Yu Gothic" panose="020B0400000000000000" pitchFamily="34" charset="-128"/>
                  <a:cs typeface="YuGothic Bold"/>
                </a:rPr>
                <a:t>年</a:t>
              </a:r>
              <a:endParaRPr sz="700">
                <a:latin typeface="Yu Gothic" panose="020B0400000000000000" pitchFamily="34" charset="-128"/>
                <a:ea typeface="Yu Gothic" panose="020B0400000000000000" pitchFamily="34" charset="-128"/>
                <a:cs typeface="YuGothic Bold"/>
              </a:endParaRPr>
            </a:p>
          </p:txBody>
        </p:sp>
        <p:sp>
          <p:nvSpPr>
            <p:cNvPr id="174" name="object 7">
              <a:extLst>
                <a:ext uri="{FF2B5EF4-FFF2-40B4-BE49-F238E27FC236}">
                  <a16:creationId xmlns:a16="http://schemas.microsoft.com/office/drawing/2014/main" id="{B1B68B24-F9FC-5F74-23A7-6E97DE01964D}"/>
                </a:ext>
              </a:extLst>
            </p:cNvPr>
            <p:cNvSpPr txBox="1"/>
            <p:nvPr/>
          </p:nvSpPr>
          <p:spPr>
            <a:xfrm>
              <a:off x="2878089" y="1992020"/>
              <a:ext cx="34861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C4948"/>
                  </a:solidFill>
                  <a:latin typeface="Yu Gothic" panose="020B0400000000000000" pitchFamily="34" charset="-128"/>
                  <a:ea typeface="Yu Gothic" panose="020B0400000000000000" pitchFamily="34" charset="-128"/>
                  <a:cs typeface="YuGothic Bold"/>
                </a:rPr>
                <a:t>令和2</a:t>
              </a:r>
              <a:r>
                <a:rPr sz="700" b="1" spc="-50" dirty="0">
                  <a:solidFill>
                    <a:srgbClr val="4C4948"/>
                  </a:solidFill>
                  <a:latin typeface="Yu Gothic" panose="020B0400000000000000" pitchFamily="34" charset="-128"/>
                  <a:ea typeface="Yu Gothic" panose="020B0400000000000000" pitchFamily="34" charset="-128"/>
                  <a:cs typeface="YuGothic Bold"/>
                </a:rPr>
                <a:t>年</a:t>
              </a:r>
              <a:endParaRPr sz="700">
                <a:latin typeface="Yu Gothic" panose="020B0400000000000000" pitchFamily="34" charset="-128"/>
                <a:ea typeface="Yu Gothic" panose="020B0400000000000000" pitchFamily="34" charset="-128"/>
                <a:cs typeface="YuGothic Bold"/>
              </a:endParaRPr>
            </a:p>
          </p:txBody>
        </p:sp>
        <p:sp>
          <p:nvSpPr>
            <p:cNvPr id="175" name="object 8">
              <a:extLst>
                <a:ext uri="{FF2B5EF4-FFF2-40B4-BE49-F238E27FC236}">
                  <a16:creationId xmlns:a16="http://schemas.microsoft.com/office/drawing/2014/main" id="{7C1C9D7B-62CC-7818-49DD-1B488063710D}"/>
                </a:ext>
              </a:extLst>
            </p:cNvPr>
            <p:cNvSpPr txBox="1"/>
            <p:nvPr/>
          </p:nvSpPr>
          <p:spPr>
            <a:xfrm>
              <a:off x="91008" y="1875339"/>
              <a:ext cx="74930" cy="120546"/>
            </a:xfrm>
            <a:prstGeom prst="rect">
              <a:avLst/>
            </a:prstGeom>
          </p:spPr>
          <p:txBody>
            <a:bodyPr vert="horz" wrap="square" lIns="0" tIns="12700" rIns="0" bIns="0" rtlCol="0">
              <a:spAutoFit/>
            </a:bodyPr>
            <a:lstStyle/>
            <a:p>
              <a:pPr marL="12700">
                <a:lnSpc>
                  <a:spcPct val="100000"/>
                </a:lnSpc>
                <a:spcBef>
                  <a:spcPts val="100"/>
                </a:spcBef>
              </a:pPr>
              <a:r>
                <a:rPr sz="700" spc="-50" dirty="0">
                  <a:solidFill>
                    <a:srgbClr val="4C4948"/>
                  </a:solidFill>
                  <a:latin typeface="Yu Gothic" panose="020B0400000000000000" pitchFamily="34" charset="-128"/>
                  <a:ea typeface="Yu Gothic" panose="020B0400000000000000" pitchFamily="34" charset="-128"/>
                  <a:cs typeface="Arial"/>
                </a:rPr>
                <a:t>0</a:t>
              </a:r>
              <a:endParaRPr sz="700">
                <a:latin typeface="Yu Gothic" panose="020B0400000000000000" pitchFamily="34" charset="-128"/>
                <a:ea typeface="Yu Gothic" panose="020B0400000000000000" pitchFamily="34" charset="-128"/>
                <a:cs typeface="Arial"/>
              </a:endParaRPr>
            </a:p>
          </p:txBody>
        </p:sp>
        <p:sp>
          <p:nvSpPr>
            <p:cNvPr id="176" name="object 9">
              <a:extLst>
                <a:ext uri="{FF2B5EF4-FFF2-40B4-BE49-F238E27FC236}">
                  <a16:creationId xmlns:a16="http://schemas.microsoft.com/office/drawing/2014/main" id="{E4C3A389-7995-98D0-4D9F-1500743C909B}"/>
                </a:ext>
              </a:extLst>
            </p:cNvPr>
            <p:cNvSpPr txBox="1"/>
            <p:nvPr/>
          </p:nvSpPr>
          <p:spPr>
            <a:xfrm>
              <a:off x="41579" y="1512484"/>
              <a:ext cx="124460" cy="120546"/>
            </a:xfrm>
            <a:prstGeom prst="rect">
              <a:avLst/>
            </a:prstGeom>
          </p:spPr>
          <p:txBody>
            <a:bodyPr vert="horz" wrap="square" lIns="0" tIns="12700" rIns="0" bIns="0" rtlCol="0">
              <a:spAutoFit/>
            </a:bodyPr>
            <a:lstStyle/>
            <a:p>
              <a:pPr marL="12700">
                <a:lnSpc>
                  <a:spcPct val="100000"/>
                </a:lnSpc>
                <a:spcBef>
                  <a:spcPts val="100"/>
                </a:spcBef>
              </a:pPr>
              <a:r>
                <a:rPr sz="700" spc="-25" dirty="0">
                  <a:solidFill>
                    <a:srgbClr val="4C4948"/>
                  </a:solidFill>
                  <a:latin typeface="Yu Gothic" panose="020B0400000000000000" pitchFamily="34" charset="-128"/>
                  <a:ea typeface="Yu Gothic" panose="020B0400000000000000" pitchFamily="34" charset="-128"/>
                  <a:cs typeface="Arial"/>
                </a:rPr>
                <a:t>90</a:t>
              </a:r>
              <a:endParaRPr sz="700">
                <a:latin typeface="Yu Gothic" panose="020B0400000000000000" pitchFamily="34" charset="-128"/>
                <a:ea typeface="Yu Gothic" panose="020B0400000000000000" pitchFamily="34" charset="-128"/>
                <a:cs typeface="Arial"/>
              </a:endParaRPr>
            </a:p>
          </p:txBody>
        </p:sp>
        <p:sp>
          <p:nvSpPr>
            <p:cNvPr id="177" name="object 10">
              <a:extLst>
                <a:ext uri="{FF2B5EF4-FFF2-40B4-BE49-F238E27FC236}">
                  <a16:creationId xmlns:a16="http://schemas.microsoft.com/office/drawing/2014/main" id="{9F55223E-07E9-8A90-6C01-D984CAEDE47A}"/>
                </a:ext>
              </a:extLst>
            </p:cNvPr>
            <p:cNvSpPr txBox="1"/>
            <p:nvPr/>
          </p:nvSpPr>
          <p:spPr>
            <a:xfrm>
              <a:off x="-7875" y="1056139"/>
              <a:ext cx="173990" cy="120546"/>
            </a:xfrm>
            <a:prstGeom prst="rect">
              <a:avLst/>
            </a:prstGeom>
          </p:spPr>
          <p:txBody>
            <a:bodyPr vert="horz" wrap="square" lIns="0" tIns="12700" rIns="0" bIns="0" rtlCol="0">
              <a:spAutoFit/>
            </a:bodyPr>
            <a:lstStyle/>
            <a:p>
              <a:pPr marL="12700">
                <a:lnSpc>
                  <a:spcPct val="100000"/>
                </a:lnSpc>
                <a:spcBef>
                  <a:spcPts val="100"/>
                </a:spcBef>
              </a:pPr>
              <a:r>
                <a:rPr sz="700" spc="-25" dirty="0">
                  <a:solidFill>
                    <a:srgbClr val="4C4948"/>
                  </a:solidFill>
                  <a:latin typeface="Yu Gothic" panose="020B0400000000000000" pitchFamily="34" charset="-128"/>
                  <a:ea typeface="Yu Gothic" panose="020B0400000000000000" pitchFamily="34" charset="-128"/>
                  <a:cs typeface="Arial"/>
                </a:rPr>
                <a:t>110</a:t>
              </a:r>
              <a:endParaRPr sz="700">
                <a:latin typeface="Yu Gothic" panose="020B0400000000000000" pitchFamily="34" charset="-128"/>
                <a:ea typeface="Yu Gothic" panose="020B0400000000000000" pitchFamily="34" charset="-128"/>
                <a:cs typeface="Arial"/>
              </a:endParaRPr>
            </a:p>
          </p:txBody>
        </p:sp>
        <p:sp>
          <p:nvSpPr>
            <p:cNvPr id="178" name="object 11">
              <a:extLst>
                <a:ext uri="{FF2B5EF4-FFF2-40B4-BE49-F238E27FC236}">
                  <a16:creationId xmlns:a16="http://schemas.microsoft.com/office/drawing/2014/main" id="{326893BC-966A-2E2B-C472-07AE84C86D69}"/>
                </a:ext>
              </a:extLst>
            </p:cNvPr>
            <p:cNvSpPr txBox="1"/>
            <p:nvPr/>
          </p:nvSpPr>
          <p:spPr>
            <a:xfrm>
              <a:off x="-7875" y="594214"/>
              <a:ext cx="173990" cy="120546"/>
            </a:xfrm>
            <a:prstGeom prst="rect">
              <a:avLst/>
            </a:prstGeom>
          </p:spPr>
          <p:txBody>
            <a:bodyPr vert="horz" wrap="square" lIns="0" tIns="12700" rIns="0" bIns="0" rtlCol="0">
              <a:spAutoFit/>
            </a:bodyPr>
            <a:lstStyle/>
            <a:p>
              <a:pPr marL="12700">
                <a:lnSpc>
                  <a:spcPct val="100000"/>
                </a:lnSpc>
                <a:spcBef>
                  <a:spcPts val="100"/>
                </a:spcBef>
              </a:pPr>
              <a:r>
                <a:rPr sz="700" spc="-25" dirty="0">
                  <a:solidFill>
                    <a:srgbClr val="4C4948"/>
                  </a:solidFill>
                  <a:latin typeface="Yu Gothic" panose="020B0400000000000000" pitchFamily="34" charset="-128"/>
                  <a:ea typeface="Yu Gothic" panose="020B0400000000000000" pitchFamily="34" charset="-128"/>
                  <a:cs typeface="Arial"/>
                </a:rPr>
                <a:t>130</a:t>
              </a:r>
              <a:endParaRPr sz="700">
                <a:latin typeface="Yu Gothic" panose="020B0400000000000000" pitchFamily="34" charset="-128"/>
                <a:ea typeface="Yu Gothic" panose="020B0400000000000000" pitchFamily="34" charset="-128"/>
                <a:cs typeface="Arial"/>
              </a:endParaRPr>
            </a:p>
          </p:txBody>
        </p:sp>
        <p:sp>
          <p:nvSpPr>
            <p:cNvPr id="179" name="object 12">
              <a:extLst>
                <a:ext uri="{FF2B5EF4-FFF2-40B4-BE49-F238E27FC236}">
                  <a16:creationId xmlns:a16="http://schemas.microsoft.com/office/drawing/2014/main" id="{9571B50E-6E36-5EB7-906B-79A1B57EF6F2}"/>
                </a:ext>
              </a:extLst>
            </p:cNvPr>
            <p:cNvSpPr txBox="1"/>
            <p:nvPr/>
          </p:nvSpPr>
          <p:spPr>
            <a:xfrm>
              <a:off x="-7875" y="132290"/>
              <a:ext cx="173990" cy="120546"/>
            </a:xfrm>
            <a:prstGeom prst="rect">
              <a:avLst/>
            </a:prstGeom>
          </p:spPr>
          <p:txBody>
            <a:bodyPr vert="horz" wrap="square" lIns="0" tIns="12700" rIns="0" bIns="0" rtlCol="0">
              <a:spAutoFit/>
            </a:bodyPr>
            <a:lstStyle/>
            <a:p>
              <a:pPr marL="12700">
                <a:lnSpc>
                  <a:spcPct val="100000"/>
                </a:lnSpc>
                <a:spcBef>
                  <a:spcPts val="100"/>
                </a:spcBef>
              </a:pPr>
              <a:r>
                <a:rPr sz="700" spc="-25" dirty="0">
                  <a:solidFill>
                    <a:srgbClr val="4C4948"/>
                  </a:solidFill>
                  <a:latin typeface="Yu Gothic" panose="020B0400000000000000" pitchFamily="34" charset="-128"/>
                  <a:ea typeface="Yu Gothic" panose="020B0400000000000000" pitchFamily="34" charset="-128"/>
                  <a:cs typeface="Arial"/>
                </a:rPr>
                <a:t>150</a:t>
              </a:r>
              <a:endParaRPr sz="700">
                <a:latin typeface="Yu Gothic" panose="020B0400000000000000" pitchFamily="34" charset="-128"/>
                <a:ea typeface="Yu Gothic" panose="020B0400000000000000" pitchFamily="34" charset="-128"/>
                <a:cs typeface="Arial"/>
              </a:endParaRPr>
            </a:p>
          </p:txBody>
        </p:sp>
        <p:sp>
          <p:nvSpPr>
            <p:cNvPr id="180" name="object 13">
              <a:extLst>
                <a:ext uri="{FF2B5EF4-FFF2-40B4-BE49-F238E27FC236}">
                  <a16:creationId xmlns:a16="http://schemas.microsoft.com/office/drawing/2014/main" id="{17E26D5F-FF38-D379-FBA7-562BDCA430FD}"/>
                </a:ext>
              </a:extLst>
            </p:cNvPr>
            <p:cNvSpPr txBox="1"/>
            <p:nvPr/>
          </p:nvSpPr>
          <p:spPr>
            <a:xfrm>
              <a:off x="-57125" y="1405"/>
              <a:ext cx="668655" cy="120546"/>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4C4948"/>
                  </a:solidFill>
                  <a:latin typeface="Yu Gothic" panose="020B0400000000000000" pitchFamily="34" charset="-128"/>
                  <a:ea typeface="Yu Gothic" panose="020B0400000000000000" pitchFamily="34" charset="-128"/>
                  <a:cs typeface="Yu Gothic"/>
                </a:rPr>
                <a:t>（人口10万対</a:t>
              </a:r>
              <a:r>
                <a:rPr sz="700" spc="-50" dirty="0">
                  <a:solidFill>
                    <a:srgbClr val="4C4948"/>
                  </a:solidFill>
                  <a:latin typeface="Yu Gothic" panose="020B0400000000000000" pitchFamily="34" charset="-128"/>
                  <a:ea typeface="Yu Gothic" panose="020B0400000000000000" pitchFamily="34" charset="-128"/>
                  <a:cs typeface="Yu Gothic"/>
                </a:rPr>
                <a:t>）</a:t>
              </a:r>
              <a:endParaRPr sz="700">
                <a:latin typeface="Yu Gothic" panose="020B0400000000000000" pitchFamily="34" charset="-128"/>
                <a:ea typeface="Yu Gothic" panose="020B0400000000000000" pitchFamily="34" charset="-128"/>
                <a:cs typeface="Yu Gothic"/>
              </a:endParaRPr>
            </a:p>
          </p:txBody>
        </p:sp>
        <p:grpSp>
          <p:nvGrpSpPr>
            <p:cNvPr id="181" name="object 14">
              <a:extLst>
                <a:ext uri="{FF2B5EF4-FFF2-40B4-BE49-F238E27FC236}">
                  <a16:creationId xmlns:a16="http://schemas.microsoft.com/office/drawing/2014/main" id="{FF9656C7-D041-D8E7-AF62-59FDDB4F847F}"/>
                </a:ext>
              </a:extLst>
            </p:cNvPr>
            <p:cNvGrpSpPr/>
            <p:nvPr/>
          </p:nvGrpSpPr>
          <p:grpSpPr>
            <a:xfrm>
              <a:off x="165267" y="190426"/>
              <a:ext cx="3037198" cy="1790139"/>
              <a:chOff x="165267" y="190426"/>
              <a:chExt cx="3037198" cy="1790139"/>
            </a:xfrm>
          </p:grpSpPr>
          <p:sp>
            <p:nvSpPr>
              <p:cNvPr id="186" name="object 15">
                <a:extLst>
                  <a:ext uri="{FF2B5EF4-FFF2-40B4-BE49-F238E27FC236}">
                    <a16:creationId xmlns:a16="http://schemas.microsoft.com/office/drawing/2014/main" id="{F9D141BB-0CD2-1E0E-668E-87A391BD6563}"/>
                  </a:ext>
                </a:extLst>
              </p:cNvPr>
              <p:cNvSpPr/>
              <p:nvPr/>
            </p:nvSpPr>
            <p:spPr>
              <a:xfrm>
                <a:off x="401052" y="1945005"/>
                <a:ext cx="0" cy="35560"/>
              </a:xfrm>
              <a:custGeom>
                <a:avLst/>
                <a:gdLst/>
                <a:ahLst/>
                <a:cxnLst/>
                <a:rect l="l" t="t" r="r" b="b"/>
                <a:pathLst>
                  <a:path h="35560">
                    <a:moveTo>
                      <a:pt x="0" y="35090"/>
                    </a:moveTo>
                    <a:lnTo>
                      <a:pt x="0" y="0"/>
                    </a:lnTo>
                  </a:path>
                </a:pathLst>
              </a:custGeom>
              <a:ln w="5702">
                <a:solidFill>
                  <a:srgbClr val="B4B4B5"/>
                </a:solidFill>
              </a:ln>
            </p:spPr>
            <p:txBody>
              <a:bodyPr wrap="square" lIns="0" tIns="0" rIns="0" bIns="0" rtlCol="0"/>
              <a:lstStyle/>
              <a:p>
                <a:endParaRPr/>
              </a:p>
            </p:txBody>
          </p:sp>
          <p:sp>
            <p:nvSpPr>
              <p:cNvPr id="187" name="object 16">
                <a:extLst>
                  <a:ext uri="{FF2B5EF4-FFF2-40B4-BE49-F238E27FC236}">
                    <a16:creationId xmlns:a16="http://schemas.microsoft.com/office/drawing/2014/main" id="{C0AB5AED-B951-99F7-1547-FCF5EBBE7AFF}"/>
                  </a:ext>
                </a:extLst>
              </p:cNvPr>
              <p:cNvSpPr/>
              <p:nvPr/>
            </p:nvSpPr>
            <p:spPr>
              <a:xfrm>
                <a:off x="931084" y="1945005"/>
                <a:ext cx="0" cy="35560"/>
              </a:xfrm>
              <a:custGeom>
                <a:avLst/>
                <a:gdLst/>
                <a:ahLst/>
                <a:cxnLst/>
                <a:rect l="l" t="t" r="r" b="b"/>
                <a:pathLst>
                  <a:path h="35560">
                    <a:moveTo>
                      <a:pt x="0" y="35090"/>
                    </a:moveTo>
                    <a:lnTo>
                      <a:pt x="0" y="0"/>
                    </a:lnTo>
                  </a:path>
                </a:pathLst>
              </a:custGeom>
              <a:ln w="5702">
                <a:solidFill>
                  <a:srgbClr val="B4B4B5"/>
                </a:solidFill>
              </a:ln>
            </p:spPr>
            <p:txBody>
              <a:bodyPr wrap="square" lIns="0" tIns="0" rIns="0" bIns="0" rtlCol="0"/>
              <a:lstStyle/>
              <a:p>
                <a:endParaRPr/>
              </a:p>
            </p:txBody>
          </p:sp>
          <p:sp>
            <p:nvSpPr>
              <p:cNvPr id="188" name="object 17">
                <a:extLst>
                  <a:ext uri="{FF2B5EF4-FFF2-40B4-BE49-F238E27FC236}">
                    <a16:creationId xmlns:a16="http://schemas.microsoft.com/office/drawing/2014/main" id="{8D829072-4054-4D16-4ED1-D6E10AD64422}"/>
                  </a:ext>
                </a:extLst>
              </p:cNvPr>
              <p:cNvSpPr/>
              <p:nvPr/>
            </p:nvSpPr>
            <p:spPr>
              <a:xfrm>
                <a:off x="1461115" y="1945005"/>
                <a:ext cx="0" cy="35560"/>
              </a:xfrm>
              <a:custGeom>
                <a:avLst/>
                <a:gdLst/>
                <a:ahLst/>
                <a:cxnLst/>
                <a:rect l="l" t="t" r="r" b="b"/>
                <a:pathLst>
                  <a:path h="35560">
                    <a:moveTo>
                      <a:pt x="0" y="35090"/>
                    </a:moveTo>
                    <a:lnTo>
                      <a:pt x="0" y="0"/>
                    </a:lnTo>
                  </a:path>
                </a:pathLst>
              </a:custGeom>
              <a:ln w="5702">
                <a:solidFill>
                  <a:srgbClr val="B4B4B5"/>
                </a:solidFill>
              </a:ln>
            </p:spPr>
            <p:txBody>
              <a:bodyPr wrap="square" lIns="0" tIns="0" rIns="0" bIns="0" rtlCol="0"/>
              <a:lstStyle/>
              <a:p>
                <a:endParaRPr/>
              </a:p>
            </p:txBody>
          </p:sp>
          <p:sp>
            <p:nvSpPr>
              <p:cNvPr id="189" name="object 18">
                <a:extLst>
                  <a:ext uri="{FF2B5EF4-FFF2-40B4-BE49-F238E27FC236}">
                    <a16:creationId xmlns:a16="http://schemas.microsoft.com/office/drawing/2014/main" id="{BE3A26D0-EF9D-0E3C-0706-DABB590141FF}"/>
                  </a:ext>
                </a:extLst>
              </p:cNvPr>
              <p:cNvSpPr/>
              <p:nvPr/>
            </p:nvSpPr>
            <p:spPr>
              <a:xfrm>
                <a:off x="1991149" y="1945005"/>
                <a:ext cx="0" cy="35560"/>
              </a:xfrm>
              <a:custGeom>
                <a:avLst/>
                <a:gdLst/>
                <a:ahLst/>
                <a:cxnLst/>
                <a:rect l="l" t="t" r="r" b="b"/>
                <a:pathLst>
                  <a:path h="35560">
                    <a:moveTo>
                      <a:pt x="0" y="35090"/>
                    </a:moveTo>
                    <a:lnTo>
                      <a:pt x="0" y="0"/>
                    </a:lnTo>
                  </a:path>
                </a:pathLst>
              </a:custGeom>
              <a:ln w="5702">
                <a:solidFill>
                  <a:srgbClr val="B4B4B5"/>
                </a:solidFill>
              </a:ln>
            </p:spPr>
            <p:txBody>
              <a:bodyPr wrap="square" lIns="0" tIns="0" rIns="0" bIns="0" rtlCol="0"/>
              <a:lstStyle/>
              <a:p>
                <a:endParaRPr/>
              </a:p>
            </p:txBody>
          </p:sp>
          <p:sp>
            <p:nvSpPr>
              <p:cNvPr id="190" name="object 19">
                <a:extLst>
                  <a:ext uri="{FF2B5EF4-FFF2-40B4-BE49-F238E27FC236}">
                    <a16:creationId xmlns:a16="http://schemas.microsoft.com/office/drawing/2014/main" id="{3691ACA3-A060-C51C-8D66-38E807466EA6}"/>
                  </a:ext>
                </a:extLst>
              </p:cNvPr>
              <p:cNvSpPr/>
              <p:nvPr/>
            </p:nvSpPr>
            <p:spPr>
              <a:xfrm>
                <a:off x="2521179" y="1945005"/>
                <a:ext cx="0" cy="35560"/>
              </a:xfrm>
              <a:custGeom>
                <a:avLst/>
                <a:gdLst/>
                <a:ahLst/>
                <a:cxnLst/>
                <a:rect l="l" t="t" r="r" b="b"/>
                <a:pathLst>
                  <a:path h="35560">
                    <a:moveTo>
                      <a:pt x="0" y="35090"/>
                    </a:moveTo>
                    <a:lnTo>
                      <a:pt x="0" y="0"/>
                    </a:lnTo>
                  </a:path>
                </a:pathLst>
              </a:custGeom>
              <a:ln w="5702">
                <a:solidFill>
                  <a:srgbClr val="B4B4B5"/>
                </a:solidFill>
              </a:ln>
            </p:spPr>
            <p:txBody>
              <a:bodyPr wrap="square" lIns="0" tIns="0" rIns="0" bIns="0" rtlCol="0"/>
              <a:lstStyle/>
              <a:p>
                <a:endParaRPr/>
              </a:p>
            </p:txBody>
          </p:sp>
          <p:sp>
            <p:nvSpPr>
              <p:cNvPr id="191" name="object 20">
                <a:extLst>
                  <a:ext uri="{FF2B5EF4-FFF2-40B4-BE49-F238E27FC236}">
                    <a16:creationId xmlns:a16="http://schemas.microsoft.com/office/drawing/2014/main" id="{DA3EF297-265C-22DB-ED1D-8A48A049CE77}"/>
                  </a:ext>
                </a:extLst>
              </p:cNvPr>
              <p:cNvSpPr/>
              <p:nvPr/>
            </p:nvSpPr>
            <p:spPr>
              <a:xfrm>
                <a:off x="3051575" y="1945005"/>
                <a:ext cx="0" cy="35560"/>
              </a:xfrm>
              <a:custGeom>
                <a:avLst/>
                <a:gdLst/>
                <a:ahLst/>
                <a:cxnLst/>
                <a:rect l="l" t="t" r="r" b="b"/>
                <a:pathLst>
                  <a:path h="35560">
                    <a:moveTo>
                      <a:pt x="0" y="35090"/>
                    </a:moveTo>
                    <a:lnTo>
                      <a:pt x="0" y="0"/>
                    </a:lnTo>
                  </a:path>
                </a:pathLst>
              </a:custGeom>
              <a:ln w="5702">
                <a:solidFill>
                  <a:srgbClr val="B4B4B5"/>
                </a:solidFill>
              </a:ln>
            </p:spPr>
            <p:txBody>
              <a:bodyPr wrap="square" lIns="0" tIns="0" rIns="0" bIns="0" rtlCol="0"/>
              <a:lstStyle/>
              <a:p>
                <a:endParaRPr/>
              </a:p>
            </p:txBody>
          </p:sp>
          <p:sp>
            <p:nvSpPr>
              <p:cNvPr id="192" name="object 21">
                <a:extLst>
                  <a:ext uri="{FF2B5EF4-FFF2-40B4-BE49-F238E27FC236}">
                    <a16:creationId xmlns:a16="http://schemas.microsoft.com/office/drawing/2014/main" id="{E8CD9935-CEF0-846F-8B2C-3F41A75A6DDA}"/>
                  </a:ext>
                </a:extLst>
              </p:cNvPr>
              <p:cNvSpPr/>
              <p:nvPr/>
            </p:nvSpPr>
            <p:spPr>
              <a:xfrm>
                <a:off x="199550" y="1569811"/>
                <a:ext cx="3002915" cy="0"/>
              </a:xfrm>
              <a:custGeom>
                <a:avLst/>
                <a:gdLst/>
                <a:ahLst/>
                <a:cxnLst/>
                <a:rect l="l" t="t" r="r" b="b"/>
                <a:pathLst>
                  <a:path w="3002915">
                    <a:moveTo>
                      <a:pt x="0" y="0"/>
                    </a:moveTo>
                    <a:lnTo>
                      <a:pt x="3002534" y="0"/>
                    </a:lnTo>
                  </a:path>
                </a:pathLst>
              </a:custGeom>
              <a:ln w="5562">
                <a:solidFill>
                  <a:srgbClr val="231815"/>
                </a:solidFill>
                <a:prstDash val="dash"/>
              </a:ln>
            </p:spPr>
            <p:txBody>
              <a:bodyPr wrap="square" lIns="0" tIns="0" rIns="0" bIns="0" rtlCol="0"/>
              <a:lstStyle/>
              <a:p>
                <a:endParaRPr/>
              </a:p>
            </p:txBody>
          </p:sp>
          <p:sp>
            <p:nvSpPr>
              <p:cNvPr id="193" name="object 22">
                <a:extLst>
                  <a:ext uri="{FF2B5EF4-FFF2-40B4-BE49-F238E27FC236}">
                    <a16:creationId xmlns:a16="http://schemas.microsoft.com/office/drawing/2014/main" id="{4BEA5E43-C0F8-CD13-020A-566995A70DF3}"/>
                  </a:ext>
                </a:extLst>
              </p:cNvPr>
              <p:cNvSpPr/>
              <p:nvPr/>
            </p:nvSpPr>
            <p:spPr>
              <a:xfrm>
                <a:off x="199550" y="190426"/>
                <a:ext cx="3002915" cy="0"/>
              </a:xfrm>
              <a:custGeom>
                <a:avLst/>
                <a:gdLst/>
                <a:ahLst/>
                <a:cxnLst/>
                <a:rect l="l" t="t" r="r" b="b"/>
                <a:pathLst>
                  <a:path w="3002915">
                    <a:moveTo>
                      <a:pt x="0" y="0"/>
                    </a:moveTo>
                    <a:lnTo>
                      <a:pt x="3002534" y="0"/>
                    </a:lnTo>
                  </a:path>
                </a:pathLst>
              </a:custGeom>
              <a:ln w="5562">
                <a:solidFill>
                  <a:srgbClr val="231815"/>
                </a:solidFill>
                <a:prstDash val="dash"/>
              </a:ln>
            </p:spPr>
            <p:txBody>
              <a:bodyPr wrap="square" lIns="0" tIns="0" rIns="0" bIns="0" rtlCol="0"/>
              <a:lstStyle/>
              <a:p>
                <a:endParaRPr/>
              </a:p>
            </p:txBody>
          </p:sp>
          <p:sp>
            <p:nvSpPr>
              <p:cNvPr id="194" name="object 23">
                <a:extLst>
                  <a:ext uri="{FF2B5EF4-FFF2-40B4-BE49-F238E27FC236}">
                    <a16:creationId xmlns:a16="http://schemas.microsoft.com/office/drawing/2014/main" id="{6A64FF64-815C-75B5-6925-CF670C56F852}"/>
                  </a:ext>
                </a:extLst>
              </p:cNvPr>
              <p:cNvSpPr/>
              <p:nvPr/>
            </p:nvSpPr>
            <p:spPr>
              <a:xfrm>
                <a:off x="199550" y="1110014"/>
                <a:ext cx="3002915" cy="0"/>
              </a:xfrm>
              <a:custGeom>
                <a:avLst/>
                <a:gdLst/>
                <a:ahLst/>
                <a:cxnLst/>
                <a:rect l="l" t="t" r="r" b="b"/>
                <a:pathLst>
                  <a:path w="3002915">
                    <a:moveTo>
                      <a:pt x="0" y="0"/>
                    </a:moveTo>
                    <a:lnTo>
                      <a:pt x="3002534" y="0"/>
                    </a:lnTo>
                  </a:path>
                </a:pathLst>
              </a:custGeom>
              <a:ln w="5562">
                <a:solidFill>
                  <a:srgbClr val="231815"/>
                </a:solidFill>
                <a:prstDash val="dash"/>
              </a:ln>
            </p:spPr>
            <p:txBody>
              <a:bodyPr wrap="square" lIns="0" tIns="0" rIns="0" bIns="0" rtlCol="0"/>
              <a:lstStyle/>
              <a:p>
                <a:endParaRPr/>
              </a:p>
            </p:txBody>
          </p:sp>
          <p:sp>
            <p:nvSpPr>
              <p:cNvPr id="195" name="object 24">
                <a:extLst>
                  <a:ext uri="{FF2B5EF4-FFF2-40B4-BE49-F238E27FC236}">
                    <a16:creationId xmlns:a16="http://schemas.microsoft.com/office/drawing/2014/main" id="{31A6FEFE-B52E-7D85-A08F-4FC62BE936CE}"/>
                  </a:ext>
                </a:extLst>
              </p:cNvPr>
              <p:cNvSpPr/>
              <p:nvPr/>
            </p:nvSpPr>
            <p:spPr>
              <a:xfrm>
                <a:off x="199550" y="650220"/>
                <a:ext cx="3002915" cy="0"/>
              </a:xfrm>
              <a:custGeom>
                <a:avLst/>
                <a:gdLst/>
                <a:ahLst/>
                <a:cxnLst/>
                <a:rect l="l" t="t" r="r" b="b"/>
                <a:pathLst>
                  <a:path w="3002915">
                    <a:moveTo>
                      <a:pt x="0" y="0"/>
                    </a:moveTo>
                    <a:lnTo>
                      <a:pt x="3002534" y="0"/>
                    </a:lnTo>
                  </a:path>
                </a:pathLst>
              </a:custGeom>
              <a:ln w="5562">
                <a:solidFill>
                  <a:srgbClr val="231815"/>
                </a:solidFill>
                <a:prstDash val="dash"/>
              </a:ln>
            </p:spPr>
            <p:txBody>
              <a:bodyPr wrap="square" lIns="0" tIns="0" rIns="0" bIns="0" rtlCol="0"/>
              <a:lstStyle/>
              <a:p>
                <a:endParaRPr/>
              </a:p>
            </p:txBody>
          </p:sp>
          <p:sp>
            <p:nvSpPr>
              <p:cNvPr id="196" name="object 25">
                <a:extLst>
                  <a:ext uri="{FF2B5EF4-FFF2-40B4-BE49-F238E27FC236}">
                    <a16:creationId xmlns:a16="http://schemas.microsoft.com/office/drawing/2014/main" id="{0E6AAD45-5129-A241-D3D3-E5FF0FC77C86}"/>
                  </a:ext>
                </a:extLst>
              </p:cNvPr>
              <p:cNvSpPr/>
              <p:nvPr/>
            </p:nvSpPr>
            <p:spPr>
              <a:xfrm>
                <a:off x="199550" y="190426"/>
                <a:ext cx="3001010" cy="1755139"/>
              </a:xfrm>
              <a:custGeom>
                <a:avLst/>
                <a:gdLst/>
                <a:ahLst/>
                <a:cxnLst/>
                <a:rect l="l" t="t" r="r" b="b"/>
                <a:pathLst>
                  <a:path w="3001010" h="1755139">
                    <a:moveTo>
                      <a:pt x="0" y="0"/>
                    </a:moveTo>
                    <a:lnTo>
                      <a:pt x="0" y="1754581"/>
                    </a:lnTo>
                    <a:lnTo>
                      <a:pt x="3000768" y="1754581"/>
                    </a:lnTo>
                  </a:path>
                </a:pathLst>
              </a:custGeom>
              <a:ln w="5702">
                <a:solidFill>
                  <a:srgbClr val="B4B4B5"/>
                </a:solidFill>
              </a:ln>
            </p:spPr>
            <p:txBody>
              <a:bodyPr wrap="square" lIns="0" tIns="0" rIns="0" bIns="0" rtlCol="0"/>
              <a:lstStyle/>
              <a:p>
                <a:endParaRPr/>
              </a:p>
            </p:txBody>
          </p:sp>
          <p:sp>
            <p:nvSpPr>
              <p:cNvPr id="197" name="object 26">
                <a:extLst>
                  <a:ext uri="{FF2B5EF4-FFF2-40B4-BE49-F238E27FC236}">
                    <a16:creationId xmlns:a16="http://schemas.microsoft.com/office/drawing/2014/main" id="{D3CDAC38-5AAB-EADD-D71C-D495EB8E7837}"/>
                  </a:ext>
                </a:extLst>
              </p:cNvPr>
              <p:cNvSpPr/>
              <p:nvPr/>
            </p:nvSpPr>
            <p:spPr>
              <a:xfrm>
                <a:off x="165268" y="1747202"/>
                <a:ext cx="60325" cy="20955"/>
              </a:xfrm>
              <a:custGeom>
                <a:avLst/>
                <a:gdLst/>
                <a:ahLst/>
                <a:cxnLst/>
                <a:rect l="l" t="t" r="r" b="b"/>
                <a:pathLst>
                  <a:path w="60325" h="20955">
                    <a:moveTo>
                      <a:pt x="57048" y="0"/>
                    </a:moveTo>
                    <a:lnTo>
                      <a:pt x="3213" y="0"/>
                    </a:lnTo>
                    <a:lnTo>
                      <a:pt x="0" y="4559"/>
                    </a:lnTo>
                    <a:lnTo>
                      <a:pt x="0" y="15836"/>
                    </a:lnTo>
                    <a:lnTo>
                      <a:pt x="3213" y="20408"/>
                    </a:lnTo>
                    <a:lnTo>
                      <a:pt x="53086" y="20408"/>
                    </a:lnTo>
                    <a:lnTo>
                      <a:pt x="57048" y="20408"/>
                    </a:lnTo>
                    <a:lnTo>
                      <a:pt x="60261" y="15836"/>
                    </a:lnTo>
                    <a:lnTo>
                      <a:pt x="60261" y="4559"/>
                    </a:lnTo>
                    <a:lnTo>
                      <a:pt x="57048" y="0"/>
                    </a:lnTo>
                    <a:close/>
                  </a:path>
                </a:pathLst>
              </a:custGeom>
              <a:solidFill>
                <a:srgbClr val="FFFFFF"/>
              </a:solidFill>
            </p:spPr>
            <p:txBody>
              <a:bodyPr wrap="square" lIns="0" tIns="0" rIns="0" bIns="0" rtlCol="0"/>
              <a:lstStyle/>
              <a:p>
                <a:endParaRPr/>
              </a:p>
            </p:txBody>
          </p:sp>
          <p:sp>
            <p:nvSpPr>
              <p:cNvPr id="198" name="object 27">
                <a:extLst>
                  <a:ext uri="{FF2B5EF4-FFF2-40B4-BE49-F238E27FC236}">
                    <a16:creationId xmlns:a16="http://schemas.microsoft.com/office/drawing/2014/main" id="{A72DDB50-37A3-25D5-D59A-F9C306BEA051}"/>
                  </a:ext>
                </a:extLst>
              </p:cNvPr>
              <p:cNvSpPr/>
              <p:nvPr/>
            </p:nvSpPr>
            <p:spPr>
              <a:xfrm>
                <a:off x="165267" y="1747198"/>
                <a:ext cx="60325" cy="0"/>
              </a:xfrm>
              <a:custGeom>
                <a:avLst/>
                <a:gdLst/>
                <a:ahLst/>
                <a:cxnLst/>
                <a:rect l="l" t="t" r="r" b="b"/>
                <a:pathLst>
                  <a:path w="60325">
                    <a:moveTo>
                      <a:pt x="0" y="0"/>
                    </a:moveTo>
                    <a:lnTo>
                      <a:pt x="60274" y="0"/>
                    </a:lnTo>
                  </a:path>
                </a:pathLst>
              </a:custGeom>
              <a:ln w="5702">
                <a:solidFill>
                  <a:srgbClr val="B4B4B5"/>
                </a:solidFill>
              </a:ln>
            </p:spPr>
            <p:txBody>
              <a:bodyPr wrap="square" lIns="0" tIns="0" rIns="0" bIns="0" rtlCol="0"/>
              <a:lstStyle/>
              <a:p>
                <a:endParaRPr/>
              </a:p>
            </p:txBody>
          </p:sp>
          <p:sp>
            <p:nvSpPr>
              <p:cNvPr id="199" name="object 28">
                <a:extLst>
                  <a:ext uri="{FF2B5EF4-FFF2-40B4-BE49-F238E27FC236}">
                    <a16:creationId xmlns:a16="http://schemas.microsoft.com/office/drawing/2014/main" id="{AE99FF56-E786-9BB8-4520-00C59E49A59A}"/>
                  </a:ext>
                </a:extLst>
              </p:cNvPr>
              <p:cNvSpPr/>
              <p:nvPr/>
            </p:nvSpPr>
            <p:spPr>
              <a:xfrm>
                <a:off x="165267" y="1767611"/>
                <a:ext cx="60325" cy="0"/>
              </a:xfrm>
              <a:custGeom>
                <a:avLst/>
                <a:gdLst/>
                <a:ahLst/>
                <a:cxnLst/>
                <a:rect l="l" t="t" r="r" b="b"/>
                <a:pathLst>
                  <a:path w="60325">
                    <a:moveTo>
                      <a:pt x="0" y="0"/>
                    </a:moveTo>
                    <a:lnTo>
                      <a:pt x="60274" y="0"/>
                    </a:lnTo>
                  </a:path>
                </a:pathLst>
              </a:custGeom>
              <a:ln w="5702">
                <a:solidFill>
                  <a:srgbClr val="B4B4B5"/>
                </a:solidFill>
              </a:ln>
            </p:spPr>
            <p:txBody>
              <a:bodyPr wrap="square" lIns="0" tIns="0" rIns="0" bIns="0" rtlCol="0"/>
              <a:lstStyle/>
              <a:p>
                <a:endParaRPr/>
              </a:p>
            </p:txBody>
          </p:sp>
          <p:sp>
            <p:nvSpPr>
              <p:cNvPr id="200" name="object 29">
                <a:extLst>
                  <a:ext uri="{FF2B5EF4-FFF2-40B4-BE49-F238E27FC236}">
                    <a16:creationId xmlns:a16="http://schemas.microsoft.com/office/drawing/2014/main" id="{36A081F3-769F-290C-8034-C79292568DC3}"/>
                  </a:ext>
                </a:extLst>
              </p:cNvPr>
              <p:cNvSpPr/>
              <p:nvPr/>
            </p:nvSpPr>
            <p:spPr>
              <a:xfrm>
                <a:off x="401897" y="814294"/>
                <a:ext cx="530225" cy="300990"/>
              </a:xfrm>
              <a:custGeom>
                <a:avLst/>
                <a:gdLst/>
                <a:ahLst/>
                <a:cxnLst/>
                <a:rect l="l" t="t" r="r" b="b"/>
                <a:pathLst>
                  <a:path w="530225" h="300990">
                    <a:moveTo>
                      <a:pt x="529932" y="0"/>
                    </a:moveTo>
                    <a:lnTo>
                      <a:pt x="0" y="300621"/>
                    </a:lnTo>
                  </a:path>
                </a:pathLst>
              </a:custGeom>
              <a:ln w="18186">
                <a:solidFill>
                  <a:srgbClr val="EBA16E"/>
                </a:solidFill>
              </a:ln>
            </p:spPr>
            <p:txBody>
              <a:bodyPr wrap="square" lIns="0" tIns="0" rIns="0" bIns="0" rtlCol="0"/>
              <a:lstStyle/>
              <a:p>
                <a:endParaRPr/>
              </a:p>
            </p:txBody>
          </p:sp>
          <p:sp>
            <p:nvSpPr>
              <p:cNvPr id="201" name="object 30">
                <a:extLst>
                  <a:ext uri="{FF2B5EF4-FFF2-40B4-BE49-F238E27FC236}">
                    <a16:creationId xmlns:a16="http://schemas.microsoft.com/office/drawing/2014/main" id="{727124A0-16BE-7548-189A-7923275782CF}"/>
                  </a:ext>
                </a:extLst>
              </p:cNvPr>
              <p:cNvSpPr/>
              <p:nvPr/>
            </p:nvSpPr>
            <p:spPr>
              <a:xfrm>
                <a:off x="931833" y="652420"/>
                <a:ext cx="530225" cy="161925"/>
              </a:xfrm>
              <a:custGeom>
                <a:avLst/>
                <a:gdLst/>
                <a:ahLst/>
                <a:cxnLst/>
                <a:rect l="l" t="t" r="r" b="b"/>
                <a:pathLst>
                  <a:path w="530225" h="161925">
                    <a:moveTo>
                      <a:pt x="529932" y="0"/>
                    </a:moveTo>
                    <a:lnTo>
                      <a:pt x="0" y="161874"/>
                    </a:lnTo>
                  </a:path>
                </a:pathLst>
              </a:custGeom>
              <a:ln w="18186">
                <a:solidFill>
                  <a:srgbClr val="EBA16E"/>
                </a:solidFill>
              </a:ln>
            </p:spPr>
            <p:txBody>
              <a:bodyPr wrap="square" lIns="0" tIns="0" rIns="0" bIns="0" rtlCol="0"/>
              <a:lstStyle/>
              <a:p>
                <a:endParaRPr/>
              </a:p>
            </p:txBody>
          </p:sp>
          <p:sp>
            <p:nvSpPr>
              <p:cNvPr id="202" name="object 31">
                <a:extLst>
                  <a:ext uri="{FF2B5EF4-FFF2-40B4-BE49-F238E27FC236}">
                    <a16:creationId xmlns:a16="http://schemas.microsoft.com/office/drawing/2014/main" id="{F6EA6DDE-6A20-6DFC-2AD0-39790DC44BF0}"/>
                  </a:ext>
                </a:extLst>
              </p:cNvPr>
              <p:cNvSpPr/>
              <p:nvPr/>
            </p:nvSpPr>
            <p:spPr>
              <a:xfrm>
                <a:off x="1461769" y="536794"/>
                <a:ext cx="530225" cy="116205"/>
              </a:xfrm>
              <a:custGeom>
                <a:avLst/>
                <a:gdLst/>
                <a:ahLst/>
                <a:cxnLst/>
                <a:rect l="l" t="t" r="r" b="b"/>
                <a:pathLst>
                  <a:path w="530225" h="116204">
                    <a:moveTo>
                      <a:pt x="529932" y="0"/>
                    </a:moveTo>
                    <a:lnTo>
                      <a:pt x="0" y="115620"/>
                    </a:lnTo>
                  </a:path>
                </a:pathLst>
              </a:custGeom>
              <a:ln w="18186">
                <a:solidFill>
                  <a:srgbClr val="EBA16E"/>
                </a:solidFill>
              </a:ln>
            </p:spPr>
            <p:txBody>
              <a:bodyPr wrap="square" lIns="0" tIns="0" rIns="0" bIns="0" rtlCol="0"/>
              <a:lstStyle/>
              <a:p>
                <a:endParaRPr/>
              </a:p>
            </p:txBody>
          </p:sp>
          <p:sp>
            <p:nvSpPr>
              <p:cNvPr id="203" name="object 32">
                <a:extLst>
                  <a:ext uri="{FF2B5EF4-FFF2-40B4-BE49-F238E27FC236}">
                    <a16:creationId xmlns:a16="http://schemas.microsoft.com/office/drawing/2014/main" id="{45833C67-3B41-9807-2CAB-3D8DE71B8585}"/>
                  </a:ext>
                </a:extLst>
              </p:cNvPr>
              <p:cNvSpPr/>
              <p:nvPr/>
            </p:nvSpPr>
            <p:spPr>
              <a:xfrm>
                <a:off x="1991701" y="305543"/>
                <a:ext cx="530225" cy="231775"/>
              </a:xfrm>
              <a:custGeom>
                <a:avLst/>
                <a:gdLst/>
                <a:ahLst/>
                <a:cxnLst/>
                <a:rect l="l" t="t" r="r" b="b"/>
                <a:pathLst>
                  <a:path w="530225" h="231775">
                    <a:moveTo>
                      <a:pt x="529932" y="0"/>
                    </a:moveTo>
                    <a:lnTo>
                      <a:pt x="0" y="231254"/>
                    </a:lnTo>
                  </a:path>
                </a:pathLst>
              </a:custGeom>
              <a:ln w="18186">
                <a:solidFill>
                  <a:srgbClr val="EBA16E"/>
                </a:solidFill>
              </a:ln>
            </p:spPr>
            <p:txBody>
              <a:bodyPr wrap="square" lIns="0" tIns="0" rIns="0" bIns="0" rtlCol="0"/>
              <a:lstStyle/>
              <a:p>
                <a:endParaRPr/>
              </a:p>
            </p:txBody>
          </p:sp>
          <p:sp>
            <p:nvSpPr>
              <p:cNvPr id="204" name="object 33">
                <a:extLst>
                  <a:ext uri="{FF2B5EF4-FFF2-40B4-BE49-F238E27FC236}">
                    <a16:creationId xmlns:a16="http://schemas.microsoft.com/office/drawing/2014/main" id="{7FB9E4D2-A9FE-27D8-E26A-9186F5EA04E8}"/>
                  </a:ext>
                </a:extLst>
              </p:cNvPr>
              <p:cNvSpPr/>
              <p:nvPr/>
            </p:nvSpPr>
            <p:spPr>
              <a:xfrm>
                <a:off x="2521638" y="305539"/>
                <a:ext cx="530225" cy="23495"/>
              </a:xfrm>
              <a:custGeom>
                <a:avLst/>
                <a:gdLst/>
                <a:ahLst/>
                <a:cxnLst/>
                <a:rect l="l" t="t" r="r" b="b"/>
                <a:pathLst>
                  <a:path w="530225" h="23495">
                    <a:moveTo>
                      <a:pt x="529932" y="23126"/>
                    </a:moveTo>
                    <a:lnTo>
                      <a:pt x="0" y="0"/>
                    </a:lnTo>
                  </a:path>
                </a:pathLst>
              </a:custGeom>
              <a:ln w="18186">
                <a:solidFill>
                  <a:srgbClr val="EBA16E"/>
                </a:solidFill>
              </a:ln>
            </p:spPr>
            <p:txBody>
              <a:bodyPr wrap="square" lIns="0" tIns="0" rIns="0" bIns="0" rtlCol="0"/>
              <a:lstStyle/>
              <a:p>
                <a:endParaRPr/>
              </a:p>
            </p:txBody>
          </p:sp>
          <p:sp>
            <p:nvSpPr>
              <p:cNvPr id="205" name="object 34">
                <a:extLst>
                  <a:ext uri="{FF2B5EF4-FFF2-40B4-BE49-F238E27FC236}">
                    <a16:creationId xmlns:a16="http://schemas.microsoft.com/office/drawing/2014/main" id="{21D0B3FF-543C-FF57-09DB-690CFDF0641E}"/>
                  </a:ext>
                </a:extLst>
              </p:cNvPr>
              <p:cNvSpPr/>
              <p:nvPr/>
            </p:nvSpPr>
            <p:spPr>
              <a:xfrm>
                <a:off x="401897" y="1045541"/>
                <a:ext cx="530225" cy="46355"/>
              </a:xfrm>
              <a:custGeom>
                <a:avLst/>
                <a:gdLst/>
                <a:ahLst/>
                <a:cxnLst/>
                <a:rect l="l" t="t" r="r" b="b"/>
                <a:pathLst>
                  <a:path w="530225" h="46355">
                    <a:moveTo>
                      <a:pt x="529932" y="46253"/>
                    </a:moveTo>
                    <a:lnTo>
                      <a:pt x="0" y="0"/>
                    </a:lnTo>
                  </a:path>
                </a:pathLst>
              </a:custGeom>
              <a:ln w="18186">
                <a:solidFill>
                  <a:srgbClr val="11A3A0"/>
                </a:solidFill>
              </a:ln>
            </p:spPr>
            <p:txBody>
              <a:bodyPr wrap="square" lIns="0" tIns="0" rIns="0" bIns="0" rtlCol="0"/>
              <a:lstStyle/>
              <a:p>
                <a:endParaRPr/>
              </a:p>
            </p:txBody>
          </p:sp>
          <p:sp>
            <p:nvSpPr>
              <p:cNvPr id="206" name="object 35">
                <a:extLst>
                  <a:ext uri="{FF2B5EF4-FFF2-40B4-BE49-F238E27FC236}">
                    <a16:creationId xmlns:a16="http://schemas.microsoft.com/office/drawing/2014/main" id="{86F4BF21-2D0F-94AA-F2F8-97AB95813566}"/>
                  </a:ext>
                </a:extLst>
              </p:cNvPr>
              <p:cNvSpPr/>
              <p:nvPr/>
            </p:nvSpPr>
            <p:spPr>
              <a:xfrm>
                <a:off x="931833" y="1091803"/>
                <a:ext cx="530225" cy="92710"/>
              </a:xfrm>
              <a:custGeom>
                <a:avLst/>
                <a:gdLst/>
                <a:ahLst/>
                <a:cxnLst/>
                <a:rect l="l" t="t" r="r" b="b"/>
                <a:pathLst>
                  <a:path w="530225" h="92709">
                    <a:moveTo>
                      <a:pt x="529932" y="92494"/>
                    </a:moveTo>
                    <a:lnTo>
                      <a:pt x="0" y="0"/>
                    </a:lnTo>
                  </a:path>
                </a:pathLst>
              </a:custGeom>
              <a:ln w="18186">
                <a:solidFill>
                  <a:srgbClr val="11A3A0"/>
                </a:solidFill>
              </a:ln>
            </p:spPr>
            <p:txBody>
              <a:bodyPr wrap="square" lIns="0" tIns="0" rIns="0" bIns="0" rtlCol="0"/>
              <a:lstStyle/>
              <a:p>
                <a:endParaRPr/>
              </a:p>
            </p:txBody>
          </p:sp>
          <p:sp>
            <p:nvSpPr>
              <p:cNvPr id="207" name="object 36">
                <a:extLst>
                  <a:ext uri="{FF2B5EF4-FFF2-40B4-BE49-F238E27FC236}">
                    <a16:creationId xmlns:a16="http://schemas.microsoft.com/office/drawing/2014/main" id="{A899154F-784F-AA7E-94C3-ACB40C63F01E}"/>
                  </a:ext>
                </a:extLst>
              </p:cNvPr>
              <p:cNvSpPr/>
              <p:nvPr/>
            </p:nvSpPr>
            <p:spPr>
              <a:xfrm>
                <a:off x="1461769" y="1184294"/>
                <a:ext cx="530225" cy="116205"/>
              </a:xfrm>
              <a:custGeom>
                <a:avLst/>
                <a:gdLst/>
                <a:ahLst/>
                <a:cxnLst/>
                <a:rect l="l" t="t" r="r" b="b"/>
                <a:pathLst>
                  <a:path w="530225" h="116205">
                    <a:moveTo>
                      <a:pt x="529932" y="115633"/>
                    </a:moveTo>
                    <a:lnTo>
                      <a:pt x="0" y="0"/>
                    </a:lnTo>
                  </a:path>
                </a:pathLst>
              </a:custGeom>
              <a:ln w="18186">
                <a:solidFill>
                  <a:srgbClr val="11A3A0"/>
                </a:solidFill>
              </a:ln>
            </p:spPr>
            <p:txBody>
              <a:bodyPr wrap="square" lIns="0" tIns="0" rIns="0" bIns="0" rtlCol="0"/>
              <a:lstStyle/>
              <a:p>
                <a:endParaRPr/>
              </a:p>
            </p:txBody>
          </p:sp>
          <p:sp>
            <p:nvSpPr>
              <p:cNvPr id="208" name="object 37">
                <a:extLst>
                  <a:ext uri="{FF2B5EF4-FFF2-40B4-BE49-F238E27FC236}">
                    <a16:creationId xmlns:a16="http://schemas.microsoft.com/office/drawing/2014/main" id="{9F48A933-8D33-380F-7BDF-DC81413F3BB0}"/>
                  </a:ext>
                </a:extLst>
              </p:cNvPr>
              <p:cNvSpPr/>
              <p:nvPr/>
            </p:nvSpPr>
            <p:spPr>
              <a:xfrm>
                <a:off x="1991701" y="1299921"/>
                <a:ext cx="530225" cy="46355"/>
              </a:xfrm>
              <a:custGeom>
                <a:avLst/>
                <a:gdLst/>
                <a:ahLst/>
                <a:cxnLst/>
                <a:rect l="l" t="t" r="r" b="b"/>
                <a:pathLst>
                  <a:path w="530225" h="46355">
                    <a:moveTo>
                      <a:pt x="529932" y="46253"/>
                    </a:moveTo>
                    <a:lnTo>
                      <a:pt x="0" y="0"/>
                    </a:lnTo>
                  </a:path>
                </a:pathLst>
              </a:custGeom>
              <a:ln w="18186">
                <a:solidFill>
                  <a:srgbClr val="11A3A0"/>
                </a:solidFill>
              </a:ln>
            </p:spPr>
            <p:txBody>
              <a:bodyPr wrap="square" lIns="0" tIns="0" rIns="0" bIns="0" rtlCol="0"/>
              <a:lstStyle/>
              <a:p>
                <a:endParaRPr/>
              </a:p>
            </p:txBody>
          </p:sp>
          <p:sp>
            <p:nvSpPr>
              <p:cNvPr id="209" name="object 38">
                <a:extLst>
                  <a:ext uri="{FF2B5EF4-FFF2-40B4-BE49-F238E27FC236}">
                    <a16:creationId xmlns:a16="http://schemas.microsoft.com/office/drawing/2014/main" id="{DF2B35A7-D0C8-2B49-DC23-FD208554F2D8}"/>
                  </a:ext>
                </a:extLst>
              </p:cNvPr>
              <p:cNvSpPr/>
              <p:nvPr/>
            </p:nvSpPr>
            <p:spPr>
              <a:xfrm>
                <a:off x="2521638" y="1346173"/>
                <a:ext cx="530225" cy="254635"/>
              </a:xfrm>
              <a:custGeom>
                <a:avLst/>
                <a:gdLst/>
                <a:ahLst/>
                <a:cxnLst/>
                <a:rect l="l" t="t" r="r" b="b"/>
                <a:pathLst>
                  <a:path w="530225" h="254634">
                    <a:moveTo>
                      <a:pt x="529932" y="254381"/>
                    </a:moveTo>
                    <a:lnTo>
                      <a:pt x="0" y="0"/>
                    </a:lnTo>
                  </a:path>
                </a:pathLst>
              </a:custGeom>
              <a:ln w="18186">
                <a:solidFill>
                  <a:srgbClr val="11A3A0"/>
                </a:solidFill>
              </a:ln>
            </p:spPr>
            <p:txBody>
              <a:bodyPr wrap="square" lIns="0" tIns="0" rIns="0" bIns="0" rtlCol="0"/>
              <a:lstStyle/>
              <a:p>
                <a:endParaRPr/>
              </a:p>
            </p:txBody>
          </p:sp>
          <p:sp>
            <p:nvSpPr>
              <p:cNvPr id="210" name="object 39">
                <a:extLst>
                  <a:ext uri="{FF2B5EF4-FFF2-40B4-BE49-F238E27FC236}">
                    <a16:creationId xmlns:a16="http://schemas.microsoft.com/office/drawing/2014/main" id="{D1DCE7EF-5798-C0E2-E36F-D2B059337D53}"/>
                  </a:ext>
                </a:extLst>
              </p:cNvPr>
              <p:cNvSpPr/>
              <p:nvPr/>
            </p:nvSpPr>
            <p:spPr>
              <a:xfrm>
                <a:off x="365605" y="1081835"/>
                <a:ext cx="73025" cy="73025"/>
              </a:xfrm>
              <a:custGeom>
                <a:avLst/>
                <a:gdLst/>
                <a:ahLst/>
                <a:cxnLst/>
                <a:rect l="l" t="t" r="r" b="b"/>
                <a:pathLst>
                  <a:path w="73025" h="73025">
                    <a:moveTo>
                      <a:pt x="36296" y="0"/>
                    </a:moveTo>
                    <a:lnTo>
                      <a:pt x="22165" y="2851"/>
                    </a:lnTo>
                    <a:lnTo>
                      <a:pt x="10628" y="10626"/>
                    </a:lnTo>
                    <a:lnTo>
                      <a:pt x="2851" y="22159"/>
                    </a:lnTo>
                    <a:lnTo>
                      <a:pt x="0" y="36283"/>
                    </a:lnTo>
                    <a:lnTo>
                      <a:pt x="2851" y="50407"/>
                    </a:lnTo>
                    <a:lnTo>
                      <a:pt x="10628" y="61941"/>
                    </a:lnTo>
                    <a:lnTo>
                      <a:pt x="22165" y="69716"/>
                    </a:lnTo>
                    <a:lnTo>
                      <a:pt x="36296" y="72567"/>
                    </a:lnTo>
                    <a:lnTo>
                      <a:pt x="50420" y="69716"/>
                    </a:lnTo>
                    <a:lnTo>
                      <a:pt x="61953" y="61941"/>
                    </a:lnTo>
                    <a:lnTo>
                      <a:pt x="69729" y="50407"/>
                    </a:lnTo>
                    <a:lnTo>
                      <a:pt x="72580" y="36283"/>
                    </a:lnTo>
                    <a:lnTo>
                      <a:pt x="69729" y="22159"/>
                    </a:lnTo>
                    <a:lnTo>
                      <a:pt x="61953" y="10626"/>
                    </a:lnTo>
                    <a:lnTo>
                      <a:pt x="50420" y="2851"/>
                    </a:lnTo>
                    <a:lnTo>
                      <a:pt x="36296" y="0"/>
                    </a:lnTo>
                    <a:close/>
                  </a:path>
                </a:pathLst>
              </a:custGeom>
              <a:solidFill>
                <a:srgbClr val="EBA16E"/>
              </a:solidFill>
            </p:spPr>
            <p:txBody>
              <a:bodyPr wrap="square" lIns="0" tIns="0" rIns="0" bIns="0" rtlCol="0"/>
              <a:lstStyle/>
              <a:p>
                <a:endParaRPr/>
              </a:p>
            </p:txBody>
          </p:sp>
          <p:pic>
            <p:nvPicPr>
              <p:cNvPr id="211" name="object 40">
                <a:extLst>
                  <a:ext uri="{FF2B5EF4-FFF2-40B4-BE49-F238E27FC236}">
                    <a16:creationId xmlns:a16="http://schemas.microsoft.com/office/drawing/2014/main" id="{32E8F41E-8F21-A278-158E-805E5DB8E2D3}"/>
                  </a:ext>
                </a:extLst>
              </p:cNvPr>
              <p:cNvPicPr/>
              <p:nvPr/>
            </p:nvPicPr>
            <p:blipFill>
              <a:blip r:embed="rId10" cstate="print"/>
              <a:stretch>
                <a:fillRect/>
              </a:stretch>
            </p:blipFill>
            <p:spPr>
              <a:xfrm>
                <a:off x="895541" y="778014"/>
                <a:ext cx="72580" cy="72567"/>
              </a:xfrm>
              <a:prstGeom prst="rect">
                <a:avLst/>
              </a:prstGeom>
            </p:spPr>
          </p:pic>
          <p:pic>
            <p:nvPicPr>
              <p:cNvPr id="212" name="object 41">
                <a:extLst>
                  <a:ext uri="{FF2B5EF4-FFF2-40B4-BE49-F238E27FC236}">
                    <a16:creationId xmlns:a16="http://schemas.microsoft.com/office/drawing/2014/main" id="{7589A190-59AB-3B2A-63DB-B06492092DD4}"/>
                  </a:ext>
                </a:extLst>
              </p:cNvPr>
              <p:cNvPicPr/>
              <p:nvPr/>
            </p:nvPicPr>
            <p:blipFill>
              <a:blip r:embed="rId11" cstate="print"/>
              <a:stretch>
                <a:fillRect/>
              </a:stretch>
            </p:blipFill>
            <p:spPr>
              <a:xfrm>
                <a:off x="1425328" y="616134"/>
                <a:ext cx="72580" cy="72567"/>
              </a:xfrm>
              <a:prstGeom prst="rect">
                <a:avLst/>
              </a:prstGeom>
            </p:spPr>
          </p:pic>
          <p:pic>
            <p:nvPicPr>
              <p:cNvPr id="213" name="object 42">
                <a:extLst>
                  <a:ext uri="{FF2B5EF4-FFF2-40B4-BE49-F238E27FC236}">
                    <a16:creationId xmlns:a16="http://schemas.microsoft.com/office/drawing/2014/main" id="{65457EA9-AD55-AD01-3B3E-4DE59E575698}"/>
                  </a:ext>
                </a:extLst>
              </p:cNvPr>
              <p:cNvPicPr/>
              <p:nvPr/>
            </p:nvPicPr>
            <p:blipFill>
              <a:blip r:embed="rId12" cstate="print"/>
              <a:stretch>
                <a:fillRect/>
              </a:stretch>
            </p:blipFill>
            <p:spPr>
              <a:xfrm>
                <a:off x="1955115" y="500532"/>
                <a:ext cx="72580" cy="72567"/>
              </a:xfrm>
              <a:prstGeom prst="rect">
                <a:avLst/>
              </a:prstGeom>
            </p:spPr>
          </p:pic>
          <p:pic>
            <p:nvPicPr>
              <p:cNvPr id="214" name="object 43">
                <a:extLst>
                  <a:ext uri="{FF2B5EF4-FFF2-40B4-BE49-F238E27FC236}">
                    <a16:creationId xmlns:a16="http://schemas.microsoft.com/office/drawing/2014/main" id="{75205C6D-094F-AD28-1EFE-0003654F1529}"/>
                  </a:ext>
                </a:extLst>
              </p:cNvPr>
              <p:cNvPicPr/>
              <p:nvPr/>
            </p:nvPicPr>
            <p:blipFill>
              <a:blip r:embed="rId10" cstate="print"/>
              <a:stretch>
                <a:fillRect/>
              </a:stretch>
            </p:blipFill>
            <p:spPr>
              <a:xfrm>
                <a:off x="2484902" y="269228"/>
                <a:ext cx="72580" cy="72567"/>
              </a:xfrm>
              <a:prstGeom prst="rect">
                <a:avLst/>
              </a:prstGeom>
            </p:spPr>
          </p:pic>
          <p:pic>
            <p:nvPicPr>
              <p:cNvPr id="215" name="object 44">
                <a:extLst>
                  <a:ext uri="{FF2B5EF4-FFF2-40B4-BE49-F238E27FC236}">
                    <a16:creationId xmlns:a16="http://schemas.microsoft.com/office/drawing/2014/main" id="{4ED732C5-19AF-862A-7EFD-09C579DDCD14}"/>
                  </a:ext>
                </a:extLst>
              </p:cNvPr>
              <p:cNvPicPr/>
              <p:nvPr/>
            </p:nvPicPr>
            <p:blipFill>
              <a:blip r:embed="rId10" cstate="print"/>
              <a:stretch>
                <a:fillRect/>
              </a:stretch>
            </p:blipFill>
            <p:spPr>
              <a:xfrm>
                <a:off x="3014689" y="292385"/>
                <a:ext cx="72580" cy="72567"/>
              </a:xfrm>
              <a:prstGeom prst="rect">
                <a:avLst/>
              </a:prstGeom>
            </p:spPr>
          </p:pic>
          <p:sp>
            <p:nvSpPr>
              <p:cNvPr id="216" name="object 45">
                <a:extLst>
                  <a:ext uri="{FF2B5EF4-FFF2-40B4-BE49-F238E27FC236}">
                    <a16:creationId xmlns:a16="http://schemas.microsoft.com/office/drawing/2014/main" id="{630F6FC6-88B0-8EC1-AC0B-6BD62028F4D8}"/>
                  </a:ext>
                </a:extLst>
              </p:cNvPr>
              <p:cNvSpPr/>
              <p:nvPr/>
            </p:nvSpPr>
            <p:spPr>
              <a:xfrm>
                <a:off x="365603" y="1009264"/>
                <a:ext cx="73025" cy="73025"/>
              </a:xfrm>
              <a:custGeom>
                <a:avLst/>
                <a:gdLst/>
                <a:ahLst/>
                <a:cxnLst/>
                <a:rect l="l" t="t" r="r" b="b"/>
                <a:pathLst>
                  <a:path w="73025" h="73025">
                    <a:moveTo>
                      <a:pt x="36296" y="0"/>
                    </a:moveTo>
                    <a:lnTo>
                      <a:pt x="22170" y="2851"/>
                    </a:lnTo>
                    <a:lnTo>
                      <a:pt x="10633" y="10626"/>
                    </a:lnTo>
                    <a:lnTo>
                      <a:pt x="2853" y="22159"/>
                    </a:lnTo>
                    <a:lnTo>
                      <a:pt x="0" y="36283"/>
                    </a:lnTo>
                    <a:lnTo>
                      <a:pt x="2853" y="50407"/>
                    </a:lnTo>
                    <a:lnTo>
                      <a:pt x="10633" y="61941"/>
                    </a:lnTo>
                    <a:lnTo>
                      <a:pt x="22170" y="69716"/>
                    </a:lnTo>
                    <a:lnTo>
                      <a:pt x="36296" y="72567"/>
                    </a:lnTo>
                    <a:lnTo>
                      <a:pt x="50420" y="69716"/>
                    </a:lnTo>
                    <a:lnTo>
                      <a:pt x="61953" y="61941"/>
                    </a:lnTo>
                    <a:lnTo>
                      <a:pt x="69729" y="50407"/>
                    </a:lnTo>
                    <a:lnTo>
                      <a:pt x="72580" y="36283"/>
                    </a:lnTo>
                    <a:lnTo>
                      <a:pt x="69729" y="22159"/>
                    </a:lnTo>
                    <a:lnTo>
                      <a:pt x="61953" y="10626"/>
                    </a:lnTo>
                    <a:lnTo>
                      <a:pt x="50420" y="2851"/>
                    </a:lnTo>
                    <a:lnTo>
                      <a:pt x="36296" y="0"/>
                    </a:lnTo>
                    <a:close/>
                  </a:path>
                </a:pathLst>
              </a:custGeom>
              <a:solidFill>
                <a:srgbClr val="11A3A0"/>
              </a:solidFill>
            </p:spPr>
            <p:txBody>
              <a:bodyPr wrap="square" lIns="0" tIns="0" rIns="0" bIns="0" rtlCol="0"/>
              <a:lstStyle/>
              <a:p>
                <a:endParaRPr/>
              </a:p>
            </p:txBody>
          </p:sp>
          <p:pic>
            <p:nvPicPr>
              <p:cNvPr id="217" name="object 46">
                <a:extLst>
                  <a:ext uri="{FF2B5EF4-FFF2-40B4-BE49-F238E27FC236}">
                    <a16:creationId xmlns:a16="http://schemas.microsoft.com/office/drawing/2014/main" id="{03E7E154-B7C6-03EF-1369-4DFE0E5F194C}"/>
                  </a:ext>
                </a:extLst>
              </p:cNvPr>
              <p:cNvPicPr/>
              <p:nvPr/>
            </p:nvPicPr>
            <p:blipFill>
              <a:blip r:embed="rId13" cstate="print"/>
              <a:stretch>
                <a:fillRect/>
              </a:stretch>
            </p:blipFill>
            <p:spPr>
              <a:xfrm>
                <a:off x="895539" y="1055514"/>
                <a:ext cx="72580" cy="72567"/>
              </a:xfrm>
              <a:prstGeom prst="rect">
                <a:avLst/>
              </a:prstGeom>
            </p:spPr>
          </p:pic>
          <p:pic>
            <p:nvPicPr>
              <p:cNvPr id="218" name="object 47">
                <a:extLst>
                  <a:ext uri="{FF2B5EF4-FFF2-40B4-BE49-F238E27FC236}">
                    <a16:creationId xmlns:a16="http://schemas.microsoft.com/office/drawing/2014/main" id="{82320AC5-88E3-7761-727A-715BA82693B5}"/>
                  </a:ext>
                </a:extLst>
              </p:cNvPr>
              <p:cNvPicPr/>
              <p:nvPr/>
            </p:nvPicPr>
            <p:blipFill>
              <a:blip r:embed="rId14" cstate="print"/>
              <a:stretch>
                <a:fillRect/>
              </a:stretch>
            </p:blipFill>
            <p:spPr>
              <a:xfrm>
                <a:off x="1425473" y="1148014"/>
                <a:ext cx="72580" cy="72567"/>
              </a:xfrm>
              <a:prstGeom prst="rect">
                <a:avLst/>
              </a:prstGeom>
            </p:spPr>
          </p:pic>
          <p:pic>
            <p:nvPicPr>
              <p:cNvPr id="219" name="object 48">
                <a:extLst>
                  <a:ext uri="{FF2B5EF4-FFF2-40B4-BE49-F238E27FC236}">
                    <a16:creationId xmlns:a16="http://schemas.microsoft.com/office/drawing/2014/main" id="{F4CEA544-9538-7A07-7FE7-9D178A43E430}"/>
                  </a:ext>
                </a:extLst>
              </p:cNvPr>
              <p:cNvPicPr/>
              <p:nvPr/>
            </p:nvPicPr>
            <p:blipFill>
              <a:blip r:embed="rId15" cstate="print"/>
              <a:stretch>
                <a:fillRect/>
              </a:stretch>
            </p:blipFill>
            <p:spPr>
              <a:xfrm>
                <a:off x="1955407" y="1263639"/>
                <a:ext cx="72580" cy="72567"/>
              </a:xfrm>
              <a:prstGeom prst="rect">
                <a:avLst/>
              </a:prstGeom>
            </p:spPr>
          </p:pic>
          <p:pic>
            <p:nvPicPr>
              <p:cNvPr id="220" name="object 49">
                <a:extLst>
                  <a:ext uri="{FF2B5EF4-FFF2-40B4-BE49-F238E27FC236}">
                    <a16:creationId xmlns:a16="http://schemas.microsoft.com/office/drawing/2014/main" id="{153E376B-5D89-96F9-796C-FD727EE7F677}"/>
                  </a:ext>
                </a:extLst>
              </p:cNvPr>
              <p:cNvPicPr/>
              <p:nvPr/>
            </p:nvPicPr>
            <p:blipFill>
              <a:blip r:embed="rId13" cstate="print"/>
              <a:stretch>
                <a:fillRect/>
              </a:stretch>
            </p:blipFill>
            <p:spPr>
              <a:xfrm>
                <a:off x="2485344" y="1309892"/>
                <a:ext cx="72580" cy="72567"/>
              </a:xfrm>
              <a:prstGeom prst="rect">
                <a:avLst/>
              </a:prstGeom>
            </p:spPr>
          </p:pic>
          <p:pic>
            <p:nvPicPr>
              <p:cNvPr id="221" name="object 50">
                <a:extLst>
                  <a:ext uri="{FF2B5EF4-FFF2-40B4-BE49-F238E27FC236}">
                    <a16:creationId xmlns:a16="http://schemas.microsoft.com/office/drawing/2014/main" id="{F53010ED-AF4E-3AFA-F572-631A50AD565F}"/>
                  </a:ext>
                </a:extLst>
              </p:cNvPr>
              <p:cNvPicPr/>
              <p:nvPr/>
            </p:nvPicPr>
            <p:blipFill>
              <a:blip r:embed="rId15" cstate="print"/>
              <a:stretch>
                <a:fillRect/>
              </a:stretch>
            </p:blipFill>
            <p:spPr>
              <a:xfrm>
                <a:off x="3015278" y="1564267"/>
                <a:ext cx="72580" cy="72567"/>
              </a:xfrm>
              <a:prstGeom prst="rect">
                <a:avLst/>
              </a:prstGeom>
            </p:spPr>
          </p:pic>
        </p:grpSp>
        <p:pic>
          <p:nvPicPr>
            <p:cNvPr id="182" name="グラフィックス 181">
              <a:extLst>
                <a:ext uri="{FF2B5EF4-FFF2-40B4-BE49-F238E27FC236}">
                  <a16:creationId xmlns:a16="http://schemas.microsoft.com/office/drawing/2014/main" id="{C27E7043-AE99-6790-7C15-4F4543678C1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767071" y="1205890"/>
              <a:ext cx="513782" cy="308269"/>
            </a:xfrm>
            <a:prstGeom prst="rect">
              <a:avLst/>
            </a:prstGeom>
          </p:spPr>
        </p:pic>
        <p:pic>
          <p:nvPicPr>
            <p:cNvPr id="183" name="グラフィックス 182">
              <a:extLst>
                <a:ext uri="{FF2B5EF4-FFF2-40B4-BE49-F238E27FC236}">
                  <a16:creationId xmlns:a16="http://schemas.microsoft.com/office/drawing/2014/main" id="{066D1C6B-2135-2F34-25AC-49199CD0389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766116" y="0"/>
              <a:ext cx="513782" cy="274017"/>
            </a:xfrm>
            <a:prstGeom prst="rect">
              <a:avLst/>
            </a:prstGeom>
          </p:spPr>
        </p:pic>
        <p:sp>
          <p:nvSpPr>
            <p:cNvPr id="184" name="object 54">
              <a:extLst>
                <a:ext uri="{FF2B5EF4-FFF2-40B4-BE49-F238E27FC236}">
                  <a16:creationId xmlns:a16="http://schemas.microsoft.com/office/drawing/2014/main" id="{006C2EBE-1DE8-4828-B481-80160FB69A8F}"/>
                </a:ext>
              </a:extLst>
            </p:cNvPr>
            <p:cNvSpPr txBox="1"/>
            <p:nvPr/>
          </p:nvSpPr>
          <p:spPr>
            <a:xfrm>
              <a:off x="2877785" y="19347"/>
              <a:ext cx="314960" cy="166712"/>
            </a:xfrm>
            <a:prstGeom prst="rect">
              <a:avLst/>
            </a:prstGeom>
          </p:spPr>
          <p:txBody>
            <a:bodyPr vert="horz" wrap="square" lIns="0" tIns="12700" rIns="0" bIns="0" rtlCol="0">
              <a:spAutoFit/>
            </a:bodyPr>
            <a:lstStyle/>
            <a:p>
              <a:pPr marL="12700">
                <a:lnSpc>
                  <a:spcPct val="100000"/>
                </a:lnSpc>
                <a:spcBef>
                  <a:spcPts val="100"/>
                </a:spcBef>
              </a:pPr>
              <a:r>
                <a:rPr sz="1000" b="1" spc="114" dirty="0">
                  <a:solidFill>
                    <a:srgbClr val="FFFFFF"/>
                  </a:solidFill>
                  <a:latin typeface="Yu Gothic" panose="020B0400000000000000" pitchFamily="34" charset="-128"/>
                  <a:ea typeface="Yu Gothic" panose="020B0400000000000000" pitchFamily="34" charset="-128"/>
                  <a:cs typeface="YuGothic Bold"/>
                </a:rPr>
                <a:t>通院</a:t>
              </a:r>
              <a:endParaRPr sz="1000">
                <a:latin typeface="Yu Gothic" panose="020B0400000000000000" pitchFamily="34" charset="-128"/>
                <a:ea typeface="Yu Gothic" panose="020B0400000000000000" pitchFamily="34" charset="-128"/>
                <a:cs typeface="YuGothic Bold"/>
              </a:endParaRPr>
            </a:p>
          </p:txBody>
        </p:sp>
        <p:sp>
          <p:nvSpPr>
            <p:cNvPr id="185" name="object 52">
              <a:extLst>
                <a:ext uri="{FF2B5EF4-FFF2-40B4-BE49-F238E27FC236}">
                  <a16:creationId xmlns:a16="http://schemas.microsoft.com/office/drawing/2014/main" id="{7A74393E-998D-CCD8-640A-06698812C334}"/>
                </a:ext>
              </a:extLst>
            </p:cNvPr>
            <p:cNvSpPr txBox="1"/>
            <p:nvPr/>
          </p:nvSpPr>
          <p:spPr>
            <a:xfrm>
              <a:off x="2884414" y="1230132"/>
              <a:ext cx="314960" cy="166712"/>
            </a:xfrm>
            <a:prstGeom prst="rect">
              <a:avLst/>
            </a:prstGeom>
          </p:spPr>
          <p:txBody>
            <a:bodyPr vert="horz" wrap="square" lIns="0" tIns="12700" rIns="0" bIns="0" rtlCol="0">
              <a:spAutoFit/>
            </a:bodyPr>
            <a:lstStyle/>
            <a:p>
              <a:pPr marL="12700">
                <a:lnSpc>
                  <a:spcPct val="100000"/>
                </a:lnSpc>
                <a:spcBef>
                  <a:spcPts val="100"/>
                </a:spcBef>
              </a:pPr>
              <a:r>
                <a:rPr sz="1000" b="1" spc="114" dirty="0">
                  <a:solidFill>
                    <a:srgbClr val="FFFFFF"/>
                  </a:solidFill>
                  <a:latin typeface="Yu Gothic" panose="020B0400000000000000" pitchFamily="34" charset="-128"/>
                  <a:ea typeface="Yu Gothic" panose="020B0400000000000000" pitchFamily="34" charset="-128"/>
                  <a:cs typeface="YuGothic Bold"/>
                </a:rPr>
                <a:t>入院</a:t>
              </a:r>
              <a:endParaRPr sz="1000">
                <a:latin typeface="Yu Gothic" panose="020B0400000000000000" pitchFamily="34" charset="-128"/>
                <a:ea typeface="Yu Gothic" panose="020B0400000000000000" pitchFamily="34" charset="-128"/>
                <a:cs typeface="YuGothic Bold"/>
              </a:endParaRPr>
            </a:p>
          </p:txBody>
        </p:sp>
      </p:grpSp>
    </p:spTree>
    <p:extLst>
      <p:ext uri="{BB962C8B-B14F-4D97-AF65-F5344CB8AC3E}">
        <p14:creationId xmlns:p14="http://schemas.microsoft.com/office/powerpoint/2010/main" val="372276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1B65204B-1A27-2D38-B13B-19DC51EA9F45}"/>
              </a:ext>
            </a:extLst>
          </p:cNvPr>
          <p:cNvSpPr txBox="1"/>
          <p:nvPr userDrawn="1"/>
        </p:nvSpPr>
        <p:spPr>
          <a:xfrm>
            <a:off x="4267200" y="8444086"/>
            <a:ext cx="3089789" cy="641971"/>
          </a:xfrm>
          <a:prstGeom prst="rect">
            <a:avLst/>
          </a:prstGeom>
        </p:spPr>
        <p:txBody>
          <a:bodyPr vert="horz" wrap="square" lIns="0" tIns="12700" rIns="0" bIns="0" rtlCol="0">
            <a:spAutoFit/>
          </a:bodyPr>
          <a:lstStyle/>
          <a:p>
            <a:pPr algn="l">
              <a:lnSpc>
                <a:spcPct val="150000"/>
              </a:lnSpc>
              <a:spcBef>
                <a:spcPts val="100"/>
              </a:spcBef>
            </a:pPr>
            <a:r>
              <a:rPr lang="ja-JP" altLang="en-US" sz="900" b="1" spc="-55" dirty="0">
                <a:solidFill>
                  <a:srgbClr val="005971"/>
                </a:solidFill>
                <a:latin typeface="游ゴシック" panose="020B0400000000000000" pitchFamily="50" charset="-128"/>
                <a:ea typeface="游ゴシック" panose="020B0400000000000000" pitchFamily="50" charset="-128"/>
                <a:cs typeface="YuGothic Bold"/>
              </a:rPr>
              <a:t>企画・制作：アフラック生命保険株式会社</a:t>
            </a:r>
            <a:endParaRPr lang="en-US" altLang="ja-JP" sz="900" b="1" spc="-55" dirty="0">
              <a:solidFill>
                <a:srgbClr val="005971"/>
              </a:solidFill>
              <a:latin typeface="游ゴシック" panose="020B0400000000000000" pitchFamily="50" charset="-128"/>
              <a:ea typeface="游ゴシック" panose="020B0400000000000000" pitchFamily="50" charset="-128"/>
              <a:cs typeface="YuGothic Bold"/>
            </a:endParaRPr>
          </a:p>
          <a:p>
            <a:pPr algn="l">
              <a:lnSpc>
                <a:spcPct val="150000"/>
              </a:lnSpc>
              <a:spcBef>
                <a:spcPts val="100"/>
              </a:spcBef>
            </a:pPr>
            <a:r>
              <a:rPr lang="ja-JP" altLang="en-US" sz="900" b="1" spc="-55" dirty="0">
                <a:solidFill>
                  <a:srgbClr val="005971"/>
                </a:solidFill>
                <a:latin typeface="Yu Gothic" panose="020B0400000000000000" pitchFamily="34" charset="-128"/>
              </a:rPr>
              <a:t>監修：アフラック生命保険株式会社　産業医　金室麗子</a:t>
            </a:r>
          </a:p>
          <a:p>
            <a:pPr algn="l">
              <a:lnSpc>
                <a:spcPct val="150000"/>
              </a:lnSpc>
              <a:spcBef>
                <a:spcPts val="100"/>
              </a:spcBef>
            </a:pPr>
            <a:r>
              <a:rPr lang="ja-JP" altLang="en-US" sz="800" spc="-55" dirty="0">
                <a:solidFill>
                  <a:srgbClr val="005971"/>
                </a:solidFill>
                <a:latin typeface="Yu Gothic" panose="020B0400000000000000" pitchFamily="34" charset="-128"/>
              </a:rPr>
              <a:t>　　　  会社の制度などの編集が可能な部分を除きます</a:t>
            </a:r>
          </a:p>
        </p:txBody>
      </p:sp>
      <p:sp>
        <p:nvSpPr>
          <p:cNvPr id="10" name="object 2">
            <a:extLst>
              <a:ext uri="{FF2B5EF4-FFF2-40B4-BE49-F238E27FC236}">
                <a16:creationId xmlns:a16="http://schemas.microsoft.com/office/drawing/2014/main" id="{65CE3344-9F9E-2228-9B6A-394BD3B67BA4}"/>
              </a:ext>
            </a:extLst>
          </p:cNvPr>
          <p:cNvSpPr txBox="1"/>
          <p:nvPr userDrawn="1"/>
        </p:nvSpPr>
        <p:spPr>
          <a:xfrm>
            <a:off x="710559" y="9400020"/>
            <a:ext cx="6309366" cy="942053"/>
          </a:xfrm>
          <a:prstGeom prst="rect">
            <a:avLst/>
          </a:prstGeom>
        </p:spPr>
        <p:txBody>
          <a:bodyPr vert="horz" wrap="square" lIns="0" tIns="12700" rIns="0" bIns="0" rtlCol="0">
            <a:spAutoFit/>
          </a:bodyPr>
          <a:lstStyle/>
          <a:p>
            <a:pPr>
              <a:lnSpc>
                <a:spcPct val="150000"/>
              </a:lnSpc>
              <a:spcBef>
                <a:spcPts val="100"/>
              </a:spcBef>
            </a:pPr>
            <a:r>
              <a:rPr lang="ja-JP" altLang="en-US" sz="800" spc="-55" dirty="0">
                <a:solidFill>
                  <a:schemeClr val="tx1">
                    <a:lumMod val="65000"/>
                    <a:lumOff val="35000"/>
                  </a:schemeClr>
                </a:solidFill>
                <a:latin typeface="Yu Gothic" panose="020B0400000000000000" pitchFamily="34" charset="-128"/>
                <a:cs typeface="YuGothic Bold"/>
              </a:rPr>
              <a:t>本ハンドブックに掲載されている内容は</a:t>
            </a:r>
            <a:r>
              <a:rPr lang="en-US" altLang="ja-JP" sz="800" spc="-55" dirty="0">
                <a:solidFill>
                  <a:schemeClr val="tx1">
                    <a:lumMod val="65000"/>
                    <a:lumOff val="35000"/>
                  </a:schemeClr>
                </a:solidFill>
                <a:latin typeface="Yu Gothic" panose="020B0400000000000000" pitchFamily="34" charset="-128"/>
                <a:cs typeface="YuGothic Bold"/>
              </a:rPr>
              <a:t>2025</a:t>
            </a:r>
            <a:r>
              <a:rPr lang="ja-JP" altLang="en-US" sz="800" spc="-55" dirty="0">
                <a:solidFill>
                  <a:schemeClr val="tx1">
                    <a:lumMod val="65000"/>
                    <a:lumOff val="35000"/>
                  </a:schemeClr>
                </a:solidFill>
                <a:latin typeface="Yu Gothic" panose="020B0400000000000000" pitchFamily="34" charset="-128"/>
                <a:cs typeface="YuGothic Bold"/>
              </a:rPr>
              <a:t>年</a:t>
            </a:r>
            <a:r>
              <a:rPr lang="en-US" altLang="ja-JP" sz="800" spc="-55" dirty="0">
                <a:solidFill>
                  <a:schemeClr val="tx1">
                    <a:lumMod val="65000"/>
                    <a:lumOff val="35000"/>
                  </a:schemeClr>
                </a:solidFill>
                <a:latin typeface="Yu Gothic" panose="020B0400000000000000" pitchFamily="34" charset="-128"/>
                <a:cs typeface="YuGothic Bold"/>
              </a:rPr>
              <a:t>4</a:t>
            </a:r>
            <a:r>
              <a:rPr lang="ja-JP" altLang="en-US" sz="800" spc="-55" dirty="0">
                <a:solidFill>
                  <a:schemeClr val="tx1">
                    <a:lumMod val="65000"/>
                    <a:lumOff val="35000"/>
                  </a:schemeClr>
                </a:solidFill>
                <a:latin typeface="Yu Gothic" panose="020B0400000000000000" pitchFamily="34" charset="-128"/>
                <a:cs typeface="YuGothic Bold"/>
              </a:rPr>
              <a:t>月現在のものです。</a:t>
            </a:r>
          </a:p>
          <a:p>
            <a:pPr>
              <a:lnSpc>
                <a:spcPct val="150000"/>
              </a:lnSpc>
              <a:spcBef>
                <a:spcPts val="100"/>
              </a:spcBef>
            </a:pPr>
            <a:r>
              <a:rPr lang="ja-JP" altLang="en-US" sz="800" spc="-55" dirty="0">
                <a:solidFill>
                  <a:schemeClr val="tx1">
                    <a:lumMod val="65000"/>
                    <a:lumOff val="35000"/>
                  </a:schemeClr>
                </a:solidFill>
                <a:latin typeface="Yu Gothic" panose="020B0400000000000000" pitchFamily="34" charset="-128"/>
                <a:cs typeface="YuGothic Bold"/>
              </a:rPr>
              <a:t>本ハンドブックに掲載されている内容のうち、会社の制度などの編集が可能な部分を除く内容の著作権については、特別の断りがない限りアフラック生命保険株式会社に帰属するか、アフラック生命保険株式会社が著作権者より許諾を得て使用しているものです。</a:t>
            </a:r>
          </a:p>
          <a:p>
            <a:pPr>
              <a:lnSpc>
                <a:spcPct val="150000"/>
              </a:lnSpc>
              <a:spcBef>
                <a:spcPts val="100"/>
              </a:spcBef>
            </a:pPr>
            <a:r>
              <a:rPr lang="ja-JP" altLang="en-US" sz="800" spc="-55" dirty="0">
                <a:solidFill>
                  <a:schemeClr val="tx1">
                    <a:lumMod val="65000"/>
                    <a:lumOff val="35000"/>
                  </a:schemeClr>
                </a:solidFill>
                <a:latin typeface="Yu Gothic" panose="020B0400000000000000" pitchFamily="34" charset="-128"/>
                <a:cs typeface="YuGothic Bold"/>
              </a:rPr>
              <a:t>本ハンドブックを社内向けに使用する場合を除き、会社の制度などの編集が可能な部分を除く内容の全部または一部について、無断での転載、転用、改変、販売などはお控えください。</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7" name="bg object 17">
            <a:extLst>
              <a:ext uri="{FF2B5EF4-FFF2-40B4-BE49-F238E27FC236}">
                <a16:creationId xmlns:a16="http://schemas.microsoft.com/office/drawing/2014/main" id="{448C2E4C-BD17-A2BB-B924-8D340F3615A7}"/>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2870278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ユーザー設定レイアウト">
    <p:spTree>
      <p:nvGrpSpPr>
        <p:cNvPr id="1" name=""/>
        <p:cNvGrpSpPr/>
        <p:nvPr/>
      </p:nvGrpSpPr>
      <p:grpSpPr>
        <a:xfrm>
          <a:off x="0" y="0"/>
          <a:ext cx="0" cy="0"/>
          <a:chOff x="0" y="0"/>
          <a:chExt cx="0" cy="0"/>
        </a:xfrm>
      </p:grpSpPr>
      <p:sp>
        <p:nvSpPr>
          <p:cNvPr id="7" name="bg object 17">
            <a:extLst>
              <a:ext uri="{FF2B5EF4-FFF2-40B4-BE49-F238E27FC236}">
                <a16:creationId xmlns:a16="http://schemas.microsoft.com/office/drawing/2014/main" id="{448C2E4C-BD17-A2BB-B924-8D340F3615A7}"/>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sp>
        <p:nvSpPr>
          <p:cNvPr id="2" name="object 3">
            <a:extLst>
              <a:ext uri="{FF2B5EF4-FFF2-40B4-BE49-F238E27FC236}">
                <a16:creationId xmlns:a16="http://schemas.microsoft.com/office/drawing/2014/main" id="{5AB540BC-04F0-9C97-EFCA-70457B0DA2E5}"/>
              </a:ext>
            </a:extLst>
          </p:cNvPr>
          <p:cNvSpPr/>
          <p:nvPr userDrawn="1"/>
        </p:nvSpPr>
        <p:spPr>
          <a:xfrm>
            <a:off x="503999" y="1043990"/>
            <a:ext cx="6552565" cy="8718550"/>
          </a:xfrm>
          <a:custGeom>
            <a:avLst/>
            <a:gdLst/>
            <a:ahLst/>
            <a:cxnLst/>
            <a:rect l="l" t="t" r="r" b="b"/>
            <a:pathLst>
              <a:path w="6552565" h="8718550">
                <a:moveTo>
                  <a:pt x="6552006" y="0"/>
                </a:moveTo>
                <a:lnTo>
                  <a:pt x="0" y="0"/>
                </a:lnTo>
                <a:lnTo>
                  <a:pt x="0" y="8718346"/>
                </a:lnTo>
                <a:lnTo>
                  <a:pt x="6552006" y="8718346"/>
                </a:lnTo>
                <a:lnTo>
                  <a:pt x="6552006" y="0"/>
                </a:lnTo>
                <a:close/>
              </a:path>
            </a:pathLst>
          </a:custGeom>
          <a:solidFill>
            <a:srgbClr val="EFE0EE"/>
          </a:solidFill>
        </p:spPr>
        <p:txBody>
          <a:bodyPr wrap="square" lIns="0" tIns="0" rIns="0" bIns="0" rtlCol="0"/>
          <a:lstStyle/>
          <a:p>
            <a:endParaRPr/>
          </a:p>
        </p:txBody>
      </p:sp>
      <p:sp>
        <p:nvSpPr>
          <p:cNvPr id="3" name="フリーフォーム 2">
            <a:extLst>
              <a:ext uri="{FF2B5EF4-FFF2-40B4-BE49-F238E27FC236}">
                <a16:creationId xmlns:a16="http://schemas.microsoft.com/office/drawing/2014/main" id="{A2203548-8EAE-70DA-8391-BCBE9FB5BDEF}"/>
              </a:ext>
            </a:extLst>
          </p:cNvPr>
          <p:cNvSpPr/>
          <p:nvPr userDrawn="1"/>
        </p:nvSpPr>
        <p:spPr>
          <a:xfrm>
            <a:off x="931316" y="4207420"/>
            <a:ext cx="2248052" cy="2541588"/>
          </a:xfrm>
          <a:custGeom>
            <a:avLst/>
            <a:gdLst>
              <a:gd name="connsiteX0" fmla="*/ 71996 w 2248052"/>
              <a:gd name="connsiteY0" fmla="*/ 0 h 2541588"/>
              <a:gd name="connsiteX1" fmla="*/ 2176056 w 2248052"/>
              <a:gd name="connsiteY1" fmla="*/ 0 h 2541588"/>
              <a:gd name="connsiteX2" fmla="*/ 2204085 w 2248052"/>
              <a:gd name="connsiteY2" fmla="*/ 5664 h 2541588"/>
              <a:gd name="connsiteX3" fmla="*/ 2226970 w 2248052"/>
              <a:gd name="connsiteY3" fmla="*/ 21095 h 2541588"/>
              <a:gd name="connsiteX4" fmla="*/ 2242401 w 2248052"/>
              <a:gd name="connsiteY4" fmla="*/ 43980 h 2541588"/>
              <a:gd name="connsiteX5" fmla="*/ 2248052 w 2248052"/>
              <a:gd name="connsiteY5" fmla="*/ 71996 h 2541588"/>
              <a:gd name="connsiteX6" fmla="*/ 2248052 w 2248052"/>
              <a:gd name="connsiteY6" fmla="*/ 2469591 h 2541588"/>
              <a:gd name="connsiteX7" fmla="*/ 2242401 w 2248052"/>
              <a:gd name="connsiteY7" fmla="*/ 2497620 h 2541588"/>
              <a:gd name="connsiteX8" fmla="*/ 2226970 w 2248052"/>
              <a:gd name="connsiteY8" fmla="*/ 2520506 h 2541588"/>
              <a:gd name="connsiteX9" fmla="*/ 2204085 w 2248052"/>
              <a:gd name="connsiteY9" fmla="*/ 2535936 h 2541588"/>
              <a:gd name="connsiteX10" fmla="*/ 2176056 w 2248052"/>
              <a:gd name="connsiteY10" fmla="*/ 2541588 h 2541588"/>
              <a:gd name="connsiteX11" fmla="*/ 71996 w 2248052"/>
              <a:gd name="connsiteY11" fmla="*/ 2541588 h 2541588"/>
              <a:gd name="connsiteX12" fmla="*/ 43980 w 2248052"/>
              <a:gd name="connsiteY12" fmla="*/ 2535936 h 2541588"/>
              <a:gd name="connsiteX13" fmla="*/ 21094 w 2248052"/>
              <a:gd name="connsiteY13" fmla="*/ 2520506 h 2541588"/>
              <a:gd name="connsiteX14" fmla="*/ 5664 w 2248052"/>
              <a:gd name="connsiteY14" fmla="*/ 2497620 h 2541588"/>
              <a:gd name="connsiteX15" fmla="*/ 0 w 2248052"/>
              <a:gd name="connsiteY15" fmla="*/ 2469591 h 2541588"/>
              <a:gd name="connsiteX16" fmla="*/ 0 w 2248052"/>
              <a:gd name="connsiteY16" fmla="*/ 71996 h 2541588"/>
              <a:gd name="connsiteX17" fmla="*/ 5664 w 2248052"/>
              <a:gd name="connsiteY17" fmla="*/ 43980 h 2541588"/>
              <a:gd name="connsiteX18" fmla="*/ 21094 w 2248052"/>
              <a:gd name="connsiteY18" fmla="*/ 21095 h 2541588"/>
              <a:gd name="connsiteX19" fmla="*/ 43980 w 2248052"/>
              <a:gd name="connsiteY19" fmla="*/ 5664 h 2541588"/>
              <a:gd name="connsiteX20" fmla="*/ 71996 w 2248052"/>
              <a:gd name="connsiteY20" fmla="*/ 0 h 254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8052" h="2541588">
                <a:moveTo>
                  <a:pt x="71996" y="0"/>
                </a:moveTo>
                <a:lnTo>
                  <a:pt x="2176056" y="0"/>
                </a:lnTo>
                <a:lnTo>
                  <a:pt x="2204085" y="5664"/>
                </a:lnTo>
                <a:lnTo>
                  <a:pt x="2226970" y="21095"/>
                </a:lnTo>
                <a:lnTo>
                  <a:pt x="2242401" y="43980"/>
                </a:lnTo>
                <a:lnTo>
                  <a:pt x="2248052" y="71996"/>
                </a:lnTo>
                <a:lnTo>
                  <a:pt x="2248052" y="2469591"/>
                </a:lnTo>
                <a:lnTo>
                  <a:pt x="2242401" y="2497620"/>
                </a:lnTo>
                <a:lnTo>
                  <a:pt x="2226970" y="2520506"/>
                </a:lnTo>
                <a:lnTo>
                  <a:pt x="2204085" y="2535936"/>
                </a:lnTo>
                <a:lnTo>
                  <a:pt x="2176056" y="2541588"/>
                </a:lnTo>
                <a:lnTo>
                  <a:pt x="71996" y="2541588"/>
                </a:lnTo>
                <a:lnTo>
                  <a:pt x="43980" y="2535936"/>
                </a:lnTo>
                <a:lnTo>
                  <a:pt x="21094" y="2520506"/>
                </a:lnTo>
                <a:lnTo>
                  <a:pt x="5664" y="2497620"/>
                </a:lnTo>
                <a:lnTo>
                  <a:pt x="0" y="2469591"/>
                </a:lnTo>
                <a:lnTo>
                  <a:pt x="0" y="71996"/>
                </a:lnTo>
                <a:lnTo>
                  <a:pt x="5664" y="43980"/>
                </a:lnTo>
                <a:lnTo>
                  <a:pt x="21094" y="21095"/>
                </a:lnTo>
                <a:lnTo>
                  <a:pt x="43980" y="5664"/>
                </a:lnTo>
                <a:lnTo>
                  <a:pt x="71996"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 name="フリーフォーム 3">
            <a:extLst>
              <a:ext uri="{FF2B5EF4-FFF2-40B4-BE49-F238E27FC236}">
                <a16:creationId xmlns:a16="http://schemas.microsoft.com/office/drawing/2014/main" id="{92FDBAFA-EDE8-E10B-E57D-6D73713DB9FA}"/>
              </a:ext>
            </a:extLst>
          </p:cNvPr>
          <p:cNvSpPr/>
          <p:nvPr userDrawn="1"/>
        </p:nvSpPr>
        <p:spPr>
          <a:xfrm>
            <a:off x="3239198" y="4207420"/>
            <a:ext cx="3382200" cy="2541588"/>
          </a:xfrm>
          <a:custGeom>
            <a:avLst/>
            <a:gdLst>
              <a:gd name="connsiteX0" fmla="*/ 71996 w 3382200"/>
              <a:gd name="connsiteY0" fmla="*/ 0 h 2541588"/>
              <a:gd name="connsiteX1" fmla="*/ 3310204 w 3382200"/>
              <a:gd name="connsiteY1" fmla="*/ 0 h 2541588"/>
              <a:gd name="connsiteX2" fmla="*/ 3338233 w 3382200"/>
              <a:gd name="connsiteY2" fmla="*/ 5664 h 2541588"/>
              <a:gd name="connsiteX3" fmla="*/ 3361118 w 3382200"/>
              <a:gd name="connsiteY3" fmla="*/ 21095 h 2541588"/>
              <a:gd name="connsiteX4" fmla="*/ 3376549 w 3382200"/>
              <a:gd name="connsiteY4" fmla="*/ 43980 h 2541588"/>
              <a:gd name="connsiteX5" fmla="*/ 3382200 w 3382200"/>
              <a:gd name="connsiteY5" fmla="*/ 71996 h 2541588"/>
              <a:gd name="connsiteX6" fmla="*/ 3382200 w 3382200"/>
              <a:gd name="connsiteY6" fmla="*/ 2469591 h 2541588"/>
              <a:gd name="connsiteX7" fmla="*/ 3376549 w 3382200"/>
              <a:gd name="connsiteY7" fmla="*/ 2497620 h 2541588"/>
              <a:gd name="connsiteX8" fmla="*/ 3361118 w 3382200"/>
              <a:gd name="connsiteY8" fmla="*/ 2520506 h 2541588"/>
              <a:gd name="connsiteX9" fmla="*/ 3338233 w 3382200"/>
              <a:gd name="connsiteY9" fmla="*/ 2535936 h 2541588"/>
              <a:gd name="connsiteX10" fmla="*/ 3310204 w 3382200"/>
              <a:gd name="connsiteY10" fmla="*/ 2541588 h 2541588"/>
              <a:gd name="connsiteX11" fmla="*/ 71996 w 3382200"/>
              <a:gd name="connsiteY11" fmla="*/ 2541588 h 2541588"/>
              <a:gd name="connsiteX12" fmla="*/ 43967 w 3382200"/>
              <a:gd name="connsiteY12" fmla="*/ 2535936 h 2541588"/>
              <a:gd name="connsiteX13" fmla="*/ 21082 w 3382200"/>
              <a:gd name="connsiteY13" fmla="*/ 2520506 h 2541588"/>
              <a:gd name="connsiteX14" fmla="*/ 5651 w 3382200"/>
              <a:gd name="connsiteY14" fmla="*/ 2497620 h 2541588"/>
              <a:gd name="connsiteX15" fmla="*/ 0 w 3382200"/>
              <a:gd name="connsiteY15" fmla="*/ 2469591 h 2541588"/>
              <a:gd name="connsiteX16" fmla="*/ 0 w 3382200"/>
              <a:gd name="connsiteY16" fmla="*/ 71996 h 2541588"/>
              <a:gd name="connsiteX17" fmla="*/ 5651 w 3382200"/>
              <a:gd name="connsiteY17" fmla="*/ 43980 h 2541588"/>
              <a:gd name="connsiteX18" fmla="*/ 21082 w 3382200"/>
              <a:gd name="connsiteY18" fmla="*/ 21095 h 2541588"/>
              <a:gd name="connsiteX19" fmla="*/ 43967 w 3382200"/>
              <a:gd name="connsiteY19" fmla="*/ 5664 h 2541588"/>
              <a:gd name="connsiteX20" fmla="*/ 71996 w 3382200"/>
              <a:gd name="connsiteY20" fmla="*/ 0 h 254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82200" h="2541588">
                <a:moveTo>
                  <a:pt x="71996" y="0"/>
                </a:moveTo>
                <a:lnTo>
                  <a:pt x="3310204" y="0"/>
                </a:lnTo>
                <a:lnTo>
                  <a:pt x="3338233" y="5664"/>
                </a:lnTo>
                <a:lnTo>
                  <a:pt x="3361118" y="21095"/>
                </a:lnTo>
                <a:lnTo>
                  <a:pt x="3376549" y="43980"/>
                </a:lnTo>
                <a:lnTo>
                  <a:pt x="3382200" y="71996"/>
                </a:lnTo>
                <a:lnTo>
                  <a:pt x="3382200" y="2469591"/>
                </a:lnTo>
                <a:lnTo>
                  <a:pt x="3376549" y="2497620"/>
                </a:lnTo>
                <a:lnTo>
                  <a:pt x="3361118" y="2520506"/>
                </a:lnTo>
                <a:lnTo>
                  <a:pt x="3338233" y="2535936"/>
                </a:lnTo>
                <a:lnTo>
                  <a:pt x="3310204" y="2541588"/>
                </a:lnTo>
                <a:lnTo>
                  <a:pt x="71996" y="2541588"/>
                </a:lnTo>
                <a:lnTo>
                  <a:pt x="43967" y="2535936"/>
                </a:lnTo>
                <a:lnTo>
                  <a:pt x="21082" y="2520506"/>
                </a:lnTo>
                <a:lnTo>
                  <a:pt x="5651" y="2497620"/>
                </a:lnTo>
                <a:lnTo>
                  <a:pt x="0" y="2469591"/>
                </a:lnTo>
                <a:lnTo>
                  <a:pt x="0" y="71996"/>
                </a:lnTo>
                <a:lnTo>
                  <a:pt x="5651" y="43980"/>
                </a:lnTo>
                <a:lnTo>
                  <a:pt x="21082" y="21095"/>
                </a:lnTo>
                <a:lnTo>
                  <a:pt x="43967" y="5664"/>
                </a:lnTo>
                <a:lnTo>
                  <a:pt x="71996"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 name="object 9">
            <a:extLst>
              <a:ext uri="{FF2B5EF4-FFF2-40B4-BE49-F238E27FC236}">
                <a16:creationId xmlns:a16="http://schemas.microsoft.com/office/drawing/2014/main" id="{D2328066-F10E-59F8-A253-C3FCC720B4C6}"/>
              </a:ext>
            </a:extLst>
          </p:cNvPr>
          <p:cNvSpPr/>
          <p:nvPr userDrawn="1"/>
        </p:nvSpPr>
        <p:spPr>
          <a:xfrm>
            <a:off x="811428" y="1349121"/>
            <a:ext cx="5937250" cy="332105"/>
          </a:xfrm>
          <a:prstGeom prst="roundRect">
            <a:avLst/>
          </a:prstGeom>
          <a:solidFill>
            <a:schemeClr val="bg1"/>
          </a:solidFill>
          <a:ln w="12700">
            <a:solidFill>
              <a:srgbClr val="005A6C"/>
            </a:solidFill>
          </a:ln>
        </p:spPr>
        <p:txBody>
          <a:bodyPr wrap="square" lIns="0" tIns="0" rIns="0" bIns="0" rtlCol="0"/>
          <a:lstStyle/>
          <a:p>
            <a:endParaRPr/>
          </a:p>
        </p:txBody>
      </p:sp>
      <p:sp>
        <p:nvSpPr>
          <p:cNvPr id="6" name="object 11">
            <a:extLst>
              <a:ext uri="{FF2B5EF4-FFF2-40B4-BE49-F238E27FC236}">
                <a16:creationId xmlns:a16="http://schemas.microsoft.com/office/drawing/2014/main" id="{CB60BB92-B94A-3FE8-D8F9-6D06E6DA9B6F}"/>
              </a:ext>
            </a:extLst>
          </p:cNvPr>
          <p:cNvSpPr/>
          <p:nvPr userDrawn="1"/>
        </p:nvSpPr>
        <p:spPr>
          <a:xfrm>
            <a:off x="811428" y="3198596"/>
            <a:ext cx="5937250" cy="332105"/>
          </a:xfrm>
          <a:prstGeom prst="roundRect">
            <a:avLst/>
          </a:prstGeom>
          <a:solidFill>
            <a:schemeClr val="bg1"/>
          </a:solidFill>
          <a:ln w="12700">
            <a:solidFill>
              <a:srgbClr val="005A6C"/>
            </a:solidFill>
          </a:ln>
        </p:spPr>
        <p:txBody>
          <a:bodyPr wrap="square" lIns="0" tIns="0" rIns="0" bIns="0" rtlCol="0"/>
          <a:lstStyle/>
          <a:p>
            <a:endParaRPr/>
          </a:p>
        </p:txBody>
      </p:sp>
      <p:sp>
        <p:nvSpPr>
          <p:cNvPr id="8" name="object 4">
            <a:extLst>
              <a:ext uri="{FF2B5EF4-FFF2-40B4-BE49-F238E27FC236}">
                <a16:creationId xmlns:a16="http://schemas.microsoft.com/office/drawing/2014/main" id="{8BF9E496-2C7B-A937-06FB-2D27D5933487}"/>
              </a:ext>
            </a:extLst>
          </p:cNvPr>
          <p:cNvSpPr/>
          <p:nvPr userDrawn="1"/>
        </p:nvSpPr>
        <p:spPr>
          <a:xfrm>
            <a:off x="503999" y="1043990"/>
            <a:ext cx="6552565" cy="8718550"/>
          </a:xfrm>
          <a:custGeom>
            <a:avLst/>
            <a:gdLst/>
            <a:ahLst/>
            <a:cxnLst/>
            <a:rect l="l" t="t" r="r" b="b"/>
            <a:pathLst>
              <a:path w="6552565" h="8718550">
                <a:moveTo>
                  <a:pt x="6552006" y="8718346"/>
                </a:moveTo>
                <a:lnTo>
                  <a:pt x="0" y="8718346"/>
                </a:lnTo>
                <a:lnTo>
                  <a:pt x="0" y="0"/>
                </a:lnTo>
                <a:lnTo>
                  <a:pt x="6552006" y="0"/>
                </a:lnTo>
                <a:lnTo>
                  <a:pt x="6552006" y="8718346"/>
                </a:lnTo>
                <a:close/>
              </a:path>
            </a:pathLst>
          </a:custGeom>
          <a:ln w="17640">
            <a:solidFill>
              <a:srgbClr val="005A6C"/>
            </a:solidFill>
          </a:ln>
        </p:spPr>
        <p:txBody>
          <a:bodyPr wrap="square" lIns="0" tIns="0" rIns="0" bIns="0" rtlCol="0"/>
          <a:lstStyle/>
          <a:p>
            <a:endParaRPr/>
          </a:p>
        </p:txBody>
      </p:sp>
      <p:sp>
        <p:nvSpPr>
          <p:cNvPr id="9" name="object 5">
            <a:extLst>
              <a:ext uri="{FF2B5EF4-FFF2-40B4-BE49-F238E27FC236}">
                <a16:creationId xmlns:a16="http://schemas.microsoft.com/office/drawing/2014/main" id="{B5343F57-B3CD-3458-612A-D62E8B5E7C88}"/>
              </a:ext>
            </a:extLst>
          </p:cNvPr>
          <p:cNvSpPr/>
          <p:nvPr userDrawn="1"/>
        </p:nvSpPr>
        <p:spPr>
          <a:xfrm>
            <a:off x="503999" y="503999"/>
            <a:ext cx="6552565" cy="540385"/>
          </a:xfrm>
          <a:custGeom>
            <a:avLst/>
            <a:gdLst/>
            <a:ahLst/>
            <a:cxnLst/>
            <a:rect l="l" t="t" r="r" b="b"/>
            <a:pathLst>
              <a:path w="6552565" h="540385">
                <a:moveTo>
                  <a:pt x="6552006" y="0"/>
                </a:moveTo>
                <a:lnTo>
                  <a:pt x="0" y="0"/>
                </a:lnTo>
                <a:lnTo>
                  <a:pt x="0" y="539991"/>
                </a:lnTo>
                <a:lnTo>
                  <a:pt x="6552006" y="539991"/>
                </a:lnTo>
                <a:lnTo>
                  <a:pt x="6552006" y="0"/>
                </a:lnTo>
                <a:close/>
              </a:path>
            </a:pathLst>
          </a:custGeom>
          <a:solidFill>
            <a:srgbClr val="CC8BBC"/>
          </a:solidFill>
        </p:spPr>
        <p:txBody>
          <a:bodyPr wrap="square" lIns="0" tIns="0" rIns="0" bIns="0" rtlCol="0"/>
          <a:lstStyle/>
          <a:p>
            <a:endParaRPr/>
          </a:p>
        </p:txBody>
      </p:sp>
      <p:sp>
        <p:nvSpPr>
          <p:cNvPr id="10" name="object 6">
            <a:extLst>
              <a:ext uri="{FF2B5EF4-FFF2-40B4-BE49-F238E27FC236}">
                <a16:creationId xmlns:a16="http://schemas.microsoft.com/office/drawing/2014/main" id="{DBBB92D2-B3AA-DFAC-AB46-8F9442324803}"/>
              </a:ext>
            </a:extLst>
          </p:cNvPr>
          <p:cNvSpPr/>
          <p:nvPr userDrawn="1"/>
        </p:nvSpPr>
        <p:spPr>
          <a:xfrm>
            <a:off x="503999" y="503999"/>
            <a:ext cx="6552565" cy="540385"/>
          </a:xfrm>
          <a:custGeom>
            <a:avLst/>
            <a:gdLst/>
            <a:ahLst/>
            <a:cxnLst/>
            <a:rect l="l" t="t" r="r" b="b"/>
            <a:pathLst>
              <a:path w="6552565" h="540385">
                <a:moveTo>
                  <a:pt x="6552006" y="539991"/>
                </a:moveTo>
                <a:lnTo>
                  <a:pt x="0" y="539991"/>
                </a:lnTo>
                <a:lnTo>
                  <a:pt x="0" y="0"/>
                </a:lnTo>
                <a:lnTo>
                  <a:pt x="6552006" y="0"/>
                </a:lnTo>
                <a:lnTo>
                  <a:pt x="6552006" y="539991"/>
                </a:lnTo>
                <a:close/>
              </a:path>
            </a:pathLst>
          </a:custGeom>
          <a:ln w="17640">
            <a:solidFill>
              <a:srgbClr val="005A6C"/>
            </a:solidFill>
          </a:ln>
        </p:spPr>
        <p:txBody>
          <a:bodyPr wrap="square" lIns="0" tIns="0" rIns="0" bIns="0" rtlCol="0"/>
          <a:lstStyle/>
          <a:p>
            <a:endParaRPr/>
          </a:p>
        </p:txBody>
      </p:sp>
      <p:sp>
        <p:nvSpPr>
          <p:cNvPr id="11" name="object 13">
            <a:extLst>
              <a:ext uri="{FF2B5EF4-FFF2-40B4-BE49-F238E27FC236}">
                <a16:creationId xmlns:a16="http://schemas.microsoft.com/office/drawing/2014/main" id="{17223C97-BB07-8826-0F9C-6D92E8670459}"/>
              </a:ext>
            </a:extLst>
          </p:cNvPr>
          <p:cNvSpPr/>
          <p:nvPr userDrawn="1"/>
        </p:nvSpPr>
        <p:spPr>
          <a:xfrm>
            <a:off x="811428" y="7211974"/>
            <a:ext cx="5937250" cy="332105"/>
          </a:xfrm>
          <a:prstGeom prst="roundRect">
            <a:avLst/>
          </a:prstGeom>
          <a:solidFill>
            <a:schemeClr val="bg1"/>
          </a:solidFill>
          <a:ln w="12700">
            <a:solidFill>
              <a:srgbClr val="005A6C"/>
            </a:solidFill>
          </a:ln>
        </p:spPr>
        <p:txBody>
          <a:bodyPr wrap="square" lIns="0" tIns="0" rIns="0" bIns="0" rtlCol="0"/>
          <a:lstStyle/>
          <a:p>
            <a:endParaRPr/>
          </a:p>
        </p:txBody>
      </p:sp>
      <p:sp>
        <p:nvSpPr>
          <p:cNvPr id="12" name="object 14">
            <a:extLst>
              <a:ext uri="{FF2B5EF4-FFF2-40B4-BE49-F238E27FC236}">
                <a16:creationId xmlns:a16="http://schemas.microsoft.com/office/drawing/2014/main" id="{E6F2B7EF-FCD3-A0C1-989B-8E30D0DB3E81}"/>
              </a:ext>
            </a:extLst>
          </p:cNvPr>
          <p:cNvSpPr/>
          <p:nvPr userDrawn="1"/>
        </p:nvSpPr>
        <p:spPr>
          <a:xfrm>
            <a:off x="1720709" y="4674813"/>
            <a:ext cx="374015" cy="796290"/>
          </a:xfrm>
          <a:custGeom>
            <a:avLst/>
            <a:gdLst/>
            <a:ahLst/>
            <a:cxnLst/>
            <a:rect l="l" t="t" r="r" b="b"/>
            <a:pathLst>
              <a:path w="374014" h="796289">
                <a:moveTo>
                  <a:pt x="373608" y="0"/>
                </a:moveTo>
                <a:lnTo>
                  <a:pt x="324034" y="1429"/>
                </a:lnTo>
                <a:lnTo>
                  <a:pt x="275457" y="5732"/>
                </a:lnTo>
                <a:lnTo>
                  <a:pt x="227789" y="12931"/>
                </a:lnTo>
                <a:lnTo>
                  <a:pt x="180941" y="23048"/>
                </a:lnTo>
                <a:lnTo>
                  <a:pt x="134826" y="36106"/>
                </a:lnTo>
                <a:lnTo>
                  <a:pt x="89357" y="52126"/>
                </a:lnTo>
                <a:lnTo>
                  <a:pt x="44444" y="71130"/>
                </a:lnTo>
                <a:lnTo>
                  <a:pt x="0" y="93141"/>
                </a:lnTo>
                <a:lnTo>
                  <a:pt x="373608" y="795794"/>
                </a:lnTo>
                <a:lnTo>
                  <a:pt x="373608" y="0"/>
                </a:lnTo>
                <a:close/>
              </a:path>
            </a:pathLst>
          </a:custGeom>
          <a:solidFill>
            <a:srgbClr val="B9DCA4"/>
          </a:solidFill>
        </p:spPr>
        <p:txBody>
          <a:bodyPr wrap="square" lIns="0" tIns="0" rIns="0" bIns="0" rtlCol="0"/>
          <a:lstStyle/>
          <a:p>
            <a:endParaRPr/>
          </a:p>
        </p:txBody>
      </p:sp>
      <p:sp>
        <p:nvSpPr>
          <p:cNvPr id="13" name="object 15">
            <a:extLst>
              <a:ext uri="{FF2B5EF4-FFF2-40B4-BE49-F238E27FC236}">
                <a16:creationId xmlns:a16="http://schemas.microsoft.com/office/drawing/2014/main" id="{657B3062-9B01-BC9C-277C-B1F1AA726B7D}"/>
              </a:ext>
            </a:extLst>
          </p:cNvPr>
          <p:cNvSpPr/>
          <p:nvPr userDrawn="1"/>
        </p:nvSpPr>
        <p:spPr>
          <a:xfrm>
            <a:off x="1720709" y="4674813"/>
            <a:ext cx="374015" cy="796290"/>
          </a:xfrm>
          <a:custGeom>
            <a:avLst/>
            <a:gdLst/>
            <a:ahLst/>
            <a:cxnLst/>
            <a:rect l="l" t="t" r="r" b="b"/>
            <a:pathLst>
              <a:path w="374014" h="796289">
                <a:moveTo>
                  <a:pt x="373608" y="795794"/>
                </a:moveTo>
                <a:lnTo>
                  <a:pt x="0" y="93141"/>
                </a:lnTo>
                <a:lnTo>
                  <a:pt x="44444" y="71130"/>
                </a:lnTo>
                <a:lnTo>
                  <a:pt x="89357" y="52126"/>
                </a:lnTo>
                <a:lnTo>
                  <a:pt x="134826" y="36106"/>
                </a:lnTo>
                <a:lnTo>
                  <a:pt x="180941" y="23048"/>
                </a:lnTo>
                <a:lnTo>
                  <a:pt x="227789" y="12931"/>
                </a:lnTo>
                <a:lnTo>
                  <a:pt x="275457" y="5732"/>
                </a:lnTo>
                <a:lnTo>
                  <a:pt x="324034" y="1429"/>
                </a:lnTo>
                <a:lnTo>
                  <a:pt x="373608" y="0"/>
                </a:lnTo>
                <a:lnTo>
                  <a:pt x="373608" y="795794"/>
                </a:lnTo>
                <a:close/>
              </a:path>
            </a:pathLst>
          </a:custGeom>
          <a:ln w="12700">
            <a:solidFill>
              <a:srgbClr val="005A6C"/>
            </a:solidFill>
          </a:ln>
        </p:spPr>
        <p:txBody>
          <a:bodyPr wrap="square" lIns="0" tIns="0" rIns="0" bIns="0" rtlCol="0"/>
          <a:lstStyle/>
          <a:p>
            <a:endParaRPr/>
          </a:p>
        </p:txBody>
      </p:sp>
      <p:sp>
        <p:nvSpPr>
          <p:cNvPr id="14" name="object 16">
            <a:extLst>
              <a:ext uri="{FF2B5EF4-FFF2-40B4-BE49-F238E27FC236}">
                <a16:creationId xmlns:a16="http://schemas.microsoft.com/office/drawing/2014/main" id="{CEBADA57-F1D0-AD9E-5454-DF93B3922A86}"/>
              </a:ext>
            </a:extLst>
          </p:cNvPr>
          <p:cNvSpPr/>
          <p:nvPr userDrawn="1"/>
        </p:nvSpPr>
        <p:spPr>
          <a:xfrm>
            <a:off x="1341880" y="4767954"/>
            <a:ext cx="752475" cy="702945"/>
          </a:xfrm>
          <a:custGeom>
            <a:avLst/>
            <a:gdLst/>
            <a:ahLst/>
            <a:cxnLst/>
            <a:rect l="l" t="t" r="r" b="b"/>
            <a:pathLst>
              <a:path w="752475" h="702945">
                <a:moveTo>
                  <a:pt x="378828" y="0"/>
                </a:moveTo>
                <a:lnTo>
                  <a:pt x="333873" y="25583"/>
                </a:lnTo>
                <a:lnTo>
                  <a:pt x="291361" y="53224"/>
                </a:lnTo>
                <a:lnTo>
                  <a:pt x="251290" y="82927"/>
                </a:lnTo>
                <a:lnTo>
                  <a:pt x="213656" y="114695"/>
                </a:lnTo>
                <a:lnTo>
                  <a:pt x="178457" y="148531"/>
                </a:lnTo>
                <a:lnTo>
                  <a:pt x="145689" y="184438"/>
                </a:lnTo>
                <a:lnTo>
                  <a:pt x="115351" y="222421"/>
                </a:lnTo>
                <a:lnTo>
                  <a:pt x="87439" y="262481"/>
                </a:lnTo>
                <a:lnTo>
                  <a:pt x="61951" y="304623"/>
                </a:lnTo>
                <a:lnTo>
                  <a:pt x="38883" y="348850"/>
                </a:lnTo>
                <a:lnTo>
                  <a:pt x="18234" y="395166"/>
                </a:lnTo>
                <a:lnTo>
                  <a:pt x="0" y="443572"/>
                </a:lnTo>
                <a:lnTo>
                  <a:pt x="752436" y="702652"/>
                </a:lnTo>
                <a:lnTo>
                  <a:pt x="378828" y="0"/>
                </a:lnTo>
                <a:close/>
              </a:path>
            </a:pathLst>
          </a:custGeom>
          <a:solidFill>
            <a:srgbClr val="E3F3EF"/>
          </a:solidFill>
        </p:spPr>
        <p:txBody>
          <a:bodyPr wrap="square" lIns="0" tIns="0" rIns="0" bIns="0" rtlCol="0"/>
          <a:lstStyle/>
          <a:p>
            <a:endParaRPr/>
          </a:p>
        </p:txBody>
      </p:sp>
      <p:sp>
        <p:nvSpPr>
          <p:cNvPr id="15" name="object 17">
            <a:extLst>
              <a:ext uri="{FF2B5EF4-FFF2-40B4-BE49-F238E27FC236}">
                <a16:creationId xmlns:a16="http://schemas.microsoft.com/office/drawing/2014/main" id="{25E45C64-AE44-7A31-6F42-8CF2AD9CEBA6}"/>
              </a:ext>
            </a:extLst>
          </p:cNvPr>
          <p:cNvSpPr/>
          <p:nvPr userDrawn="1"/>
        </p:nvSpPr>
        <p:spPr>
          <a:xfrm>
            <a:off x="1341880" y="4767954"/>
            <a:ext cx="752475" cy="702945"/>
          </a:xfrm>
          <a:custGeom>
            <a:avLst/>
            <a:gdLst/>
            <a:ahLst/>
            <a:cxnLst/>
            <a:rect l="l" t="t" r="r" b="b"/>
            <a:pathLst>
              <a:path w="752475" h="702945">
                <a:moveTo>
                  <a:pt x="752436" y="702652"/>
                </a:moveTo>
                <a:lnTo>
                  <a:pt x="0" y="443572"/>
                </a:lnTo>
                <a:lnTo>
                  <a:pt x="18234" y="395166"/>
                </a:lnTo>
                <a:lnTo>
                  <a:pt x="38883" y="348850"/>
                </a:lnTo>
                <a:lnTo>
                  <a:pt x="61951" y="304623"/>
                </a:lnTo>
                <a:lnTo>
                  <a:pt x="87439" y="262481"/>
                </a:lnTo>
                <a:lnTo>
                  <a:pt x="115351" y="222421"/>
                </a:lnTo>
                <a:lnTo>
                  <a:pt x="145689" y="184438"/>
                </a:lnTo>
                <a:lnTo>
                  <a:pt x="178457" y="148531"/>
                </a:lnTo>
                <a:lnTo>
                  <a:pt x="213656" y="114695"/>
                </a:lnTo>
                <a:lnTo>
                  <a:pt x="251290" y="82927"/>
                </a:lnTo>
                <a:lnTo>
                  <a:pt x="291361" y="53224"/>
                </a:lnTo>
                <a:lnTo>
                  <a:pt x="333873" y="25583"/>
                </a:lnTo>
                <a:lnTo>
                  <a:pt x="378828" y="0"/>
                </a:lnTo>
                <a:lnTo>
                  <a:pt x="752436" y="702652"/>
                </a:lnTo>
                <a:close/>
              </a:path>
            </a:pathLst>
          </a:custGeom>
          <a:ln w="12699">
            <a:solidFill>
              <a:srgbClr val="005A6C"/>
            </a:solidFill>
          </a:ln>
        </p:spPr>
        <p:txBody>
          <a:bodyPr wrap="square" lIns="0" tIns="0" rIns="0" bIns="0" rtlCol="0"/>
          <a:lstStyle/>
          <a:p>
            <a:endParaRPr/>
          </a:p>
        </p:txBody>
      </p:sp>
      <p:sp>
        <p:nvSpPr>
          <p:cNvPr id="16" name="object 18">
            <a:extLst>
              <a:ext uri="{FF2B5EF4-FFF2-40B4-BE49-F238E27FC236}">
                <a16:creationId xmlns:a16="http://schemas.microsoft.com/office/drawing/2014/main" id="{97953379-77D3-4FFD-2A82-C093106BA6EE}"/>
              </a:ext>
            </a:extLst>
          </p:cNvPr>
          <p:cNvSpPr/>
          <p:nvPr userDrawn="1"/>
        </p:nvSpPr>
        <p:spPr>
          <a:xfrm>
            <a:off x="1298522" y="4674813"/>
            <a:ext cx="1591945" cy="1591945"/>
          </a:xfrm>
          <a:custGeom>
            <a:avLst/>
            <a:gdLst/>
            <a:ahLst/>
            <a:cxnLst/>
            <a:rect l="l" t="t" r="r" b="b"/>
            <a:pathLst>
              <a:path w="1591945" h="1591945">
                <a:moveTo>
                  <a:pt x="795794" y="0"/>
                </a:moveTo>
                <a:lnTo>
                  <a:pt x="795794" y="795794"/>
                </a:lnTo>
                <a:lnTo>
                  <a:pt x="43357" y="536714"/>
                </a:lnTo>
                <a:lnTo>
                  <a:pt x="26759" y="589480"/>
                </a:lnTo>
                <a:lnTo>
                  <a:pt x="14495" y="639556"/>
                </a:lnTo>
                <a:lnTo>
                  <a:pt x="6194" y="689157"/>
                </a:lnTo>
                <a:lnTo>
                  <a:pt x="1486" y="740499"/>
                </a:lnTo>
                <a:lnTo>
                  <a:pt x="0" y="795794"/>
                </a:lnTo>
                <a:lnTo>
                  <a:pt x="1452" y="844272"/>
                </a:lnTo>
                <a:lnTo>
                  <a:pt x="5753" y="891982"/>
                </a:lnTo>
                <a:lnTo>
                  <a:pt x="12821" y="938840"/>
                </a:lnTo>
                <a:lnTo>
                  <a:pt x="22571" y="984764"/>
                </a:lnTo>
                <a:lnTo>
                  <a:pt x="34920" y="1029670"/>
                </a:lnTo>
                <a:lnTo>
                  <a:pt x="49786" y="1073474"/>
                </a:lnTo>
                <a:lnTo>
                  <a:pt x="67085" y="1116094"/>
                </a:lnTo>
                <a:lnTo>
                  <a:pt x="86733" y="1157447"/>
                </a:lnTo>
                <a:lnTo>
                  <a:pt x="108648" y="1197449"/>
                </a:lnTo>
                <a:lnTo>
                  <a:pt x="132746" y="1236016"/>
                </a:lnTo>
                <a:lnTo>
                  <a:pt x="158944" y="1273066"/>
                </a:lnTo>
                <a:lnTo>
                  <a:pt x="187159" y="1308516"/>
                </a:lnTo>
                <a:lnTo>
                  <a:pt x="217308" y="1342282"/>
                </a:lnTo>
                <a:lnTo>
                  <a:pt x="249306" y="1374281"/>
                </a:lnTo>
                <a:lnTo>
                  <a:pt x="283072" y="1404429"/>
                </a:lnTo>
                <a:lnTo>
                  <a:pt x="318522" y="1432644"/>
                </a:lnTo>
                <a:lnTo>
                  <a:pt x="355572" y="1458842"/>
                </a:lnTo>
                <a:lnTo>
                  <a:pt x="394140" y="1482940"/>
                </a:lnTo>
                <a:lnTo>
                  <a:pt x="434141" y="1504855"/>
                </a:lnTo>
                <a:lnTo>
                  <a:pt x="475494" y="1524504"/>
                </a:lnTo>
                <a:lnTo>
                  <a:pt x="518114" y="1541802"/>
                </a:lnTo>
                <a:lnTo>
                  <a:pt x="561919" y="1556668"/>
                </a:lnTo>
                <a:lnTo>
                  <a:pt x="606824" y="1569018"/>
                </a:lnTo>
                <a:lnTo>
                  <a:pt x="652748" y="1578768"/>
                </a:lnTo>
                <a:lnTo>
                  <a:pt x="699606" y="1585835"/>
                </a:lnTo>
                <a:lnTo>
                  <a:pt x="747316" y="1590137"/>
                </a:lnTo>
                <a:lnTo>
                  <a:pt x="795794" y="1591589"/>
                </a:lnTo>
                <a:lnTo>
                  <a:pt x="844272" y="1590137"/>
                </a:lnTo>
                <a:lnTo>
                  <a:pt x="891982" y="1585835"/>
                </a:lnTo>
                <a:lnTo>
                  <a:pt x="938840" y="1578768"/>
                </a:lnTo>
                <a:lnTo>
                  <a:pt x="984764" y="1569018"/>
                </a:lnTo>
                <a:lnTo>
                  <a:pt x="1029670" y="1556668"/>
                </a:lnTo>
                <a:lnTo>
                  <a:pt x="1073474" y="1541802"/>
                </a:lnTo>
                <a:lnTo>
                  <a:pt x="1116094" y="1524504"/>
                </a:lnTo>
                <a:lnTo>
                  <a:pt x="1157447" y="1504855"/>
                </a:lnTo>
                <a:lnTo>
                  <a:pt x="1197449" y="1482940"/>
                </a:lnTo>
                <a:lnTo>
                  <a:pt x="1236016" y="1458842"/>
                </a:lnTo>
                <a:lnTo>
                  <a:pt x="1273066" y="1432644"/>
                </a:lnTo>
                <a:lnTo>
                  <a:pt x="1308516" y="1404429"/>
                </a:lnTo>
                <a:lnTo>
                  <a:pt x="1342282" y="1374281"/>
                </a:lnTo>
                <a:lnTo>
                  <a:pt x="1374281" y="1342282"/>
                </a:lnTo>
                <a:lnTo>
                  <a:pt x="1404429" y="1308516"/>
                </a:lnTo>
                <a:lnTo>
                  <a:pt x="1432644" y="1273066"/>
                </a:lnTo>
                <a:lnTo>
                  <a:pt x="1458842" y="1236016"/>
                </a:lnTo>
                <a:lnTo>
                  <a:pt x="1482940" y="1197449"/>
                </a:lnTo>
                <a:lnTo>
                  <a:pt x="1504855" y="1157447"/>
                </a:lnTo>
                <a:lnTo>
                  <a:pt x="1524504" y="1116094"/>
                </a:lnTo>
                <a:lnTo>
                  <a:pt x="1541802" y="1073474"/>
                </a:lnTo>
                <a:lnTo>
                  <a:pt x="1556668" y="1029670"/>
                </a:lnTo>
                <a:lnTo>
                  <a:pt x="1569018" y="984764"/>
                </a:lnTo>
                <a:lnTo>
                  <a:pt x="1578768" y="938840"/>
                </a:lnTo>
                <a:lnTo>
                  <a:pt x="1585835" y="891982"/>
                </a:lnTo>
                <a:lnTo>
                  <a:pt x="1590137" y="844272"/>
                </a:lnTo>
                <a:lnTo>
                  <a:pt x="1591589" y="795794"/>
                </a:lnTo>
                <a:lnTo>
                  <a:pt x="1590137" y="747316"/>
                </a:lnTo>
                <a:lnTo>
                  <a:pt x="1585835" y="699606"/>
                </a:lnTo>
                <a:lnTo>
                  <a:pt x="1578768" y="652748"/>
                </a:lnTo>
                <a:lnTo>
                  <a:pt x="1569018" y="606824"/>
                </a:lnTo>
                <a:lnTo>
                  <a:pt x="1556668" y="561919"/>
                </a:lnTo>
                <a:lnTo>
                  <a:pt x="1541802" y="518114"/>
                </a:lnTo>
                <a:lnTo>
                  <a:pt x="1524504" y="475494"/>
                </a:lnTo>
                <a:lnTo>
                  <a:pt x="1504855" y="434141"/>
                </a:lnTo>
                <a:lnTo>
                  <a:pt x="1482940" y="394140"/>
                </a:lnTo>
                <a:lnTo>
                  <a:pt x="1458842" y="355572"/>
                </a:lnTo>
                <a:lnTo>
                  <a:pt x="1432644" y="318522"/>
                </a:lnTo>
                <a:lnTo>
                  <a:pt x="1404429" y="283072"/>
                </a:lnTo>
                <a:lnTo>
                  <a:pt x="1374281" y="249306"/>
                </a:lnTo>
                <a:lnTo>
                  <a:pt x="1342282" y="217308"/>
                </a:lnTo>
                <a:lnTo>
                  <a:pt x="1308516" y="187159"/>
                </a:lnTo>
                <a:lnTo>
                  <a:pt x="1273066" y="158944"/>
                </a:lnTo>
                <a:lnTo>
                  <a:pt x="1236016" y="132746"/>
                </a:lnTo>
                <a:lnTo>
                  <a:pt x="1197449" y="108648"/>
                </a:lnTo>
                <a:lnTo>
                  <a:pt x="1157447" y="86733"/>
                </a:lnTo>
                <a:lnTo>
                  <a:pt x="1116094" y="67085"/>
                </a:lnTo>
                <a:lnTo>
                  <a:pt x="1073474" y="49786"/>
                </a:lnTo>
                <a:lnTo>
                  <a:pt x="1029670" y="34920"/>
                </a:lnTo>
                <a:lnTo>
                  <a:pt x="984764" y="22571"/>
                </a:lnTo>
                <a:lnTo>
                  <a:pt x="938840" y="12821"/>
                </a:lnTo>
                <a:lnTo>
                  <a:pt x="891982" y="5753"/>
                </a:lnTo>
                <a:lnTo>
                  <a:pt x="844272" y="1452"/>
                </a:lnTo>
                <a:lnTo>
                  <a:pt x="795794" y="0"/>
                </a:lnTo>
                <a:close/>
              </a:path>
            </a:pathLst>
          </a:custGeom>
          <a:solidFill>
            <a:srgbClr val="D7E47E"/>
          </a:solidFill>
        </p:spPr>
        <p:txBody>
          <a:bodyPr wrap="square" lIns="0" tIns="0" rIns="0" bIns="0" rtlCol="0"/>
          <a:lstStyle/>
          <a:p>
            <a:endParaRPr/>
          </a:p>
        </p:txBody>
      </p:sp>
      <p:sp>
        <p:nvSpPr>
          <p:cNvPr id="17" name="object 19">
            <a:extLst>
              <a:ext uri="{FF2B5EF4-FFF2-40B4-BE49-F238E27FC236}">
                <a16:creationId xmlns:a16="http://schemas.microsoft.com/office/drawing/2014/main" id="{09EB6FDE-7502-43DF-DE80-CFBFA1B91444}"/>
              </a:ext>
            </a:extLst>
          </p:cNvPr>
          <p:cNvSpPr/>
          <p:nvPr userDrawn="1"/>
        </p:nvSpPr>
        <p:spPr>
          <a:xfrm>
            <a:off x="1298522" y="4674813"/>
            <a:ext cx="1591945" cy="1591945"/>
          </a:xfrm>
          <a:custGeom>
            <a:avLst/>
            <a:gdLst/>
            <a:ahLst/>
            <a:cxnLst/>
            <a:rect l="l" t="t" r="r" b="b"/>
            <a:pathLst>
              <a:path w="1591945" h="1591945">
                <a:moveTo>
                  <a:pt x="795794" y="795794"/>
                </a:moveTo>
                <a:lnTo>
                  <a:pt x="795794" y="0"/>
                </a:lnTo>
                <a:lnTo>
                  <a:pt x="844272" y="1452"/>
                </a:lnTo>
                <a:lnTo>
                  <a:pt x="891982" y="5753"/>
                </a:lnTo>
                <a:lnTo>
                  <a:pt x="938840" y="12821"/>
                </a:lnTo>
                <a:lnTo>
                  <a:pt x="984764" y="22571"/>
                </a:lnTo>
                <a:lnTo>
                  <a:pt x="1029670" y="34920"/>
                </a:lnTo>
                <a:lnTo>
                  <a:pt x="1073474" y="49786"/>
                </a:lnTo>
                <a:lnTo>
                  <a:pt x="1116094" y="67085"/>
                </a:lnTo>
                <a:lnTo>
                  <a:pt x="1157447" y="86733"/>
                </a:lnTo>
                <a:lnTo>
                  <a:pt x="1197449" y="108648"/>
                </a:lnTo>
                <a:lnTo>
                  <a:pt x="1236016" y="132746"/>
                </a:lnTo>
                <a:lnTo>
                  <a:pt x="1273066" y="158944"/>
                </a:lnTo>
                <a:lnTo>
                  <a:pt x="1308516" y="187159"/>
                </a:lnTo>
                <a:lnTo>
                  <a:pt x="1342282" y="217308"/>
                </a:lnTo>
                <a:lnTo>
                  <a:pt x="1374281" y="249306"/>
                </a:lnTo>
                <a:lnTo>
                  <a:pt x="1404429" y="283072"/>
                </a:lnTo>
                <a:lnTo>
                  <a:pt x="1432644" y="318522"/>
                </a:lnTo>
                <a:lnTo>
                  <a:pt x="1458842" y="355572"/>
                </a:lnTo>
                <a:lnTo>
                  <a:pt x="1482940" y="394140"/>
                </a:lnTo>
                <a:lnTo>
                  <a:pt x="1504855" y="434141"/>
                </a:lnTo>
                <a:lnTo>
                  <a:pt x="1524504" y="475494"/>
                </a:lnTo>
                <a:lnTo>
                  <a:pt x="1541802" y="518114"/>
                </a:lnTo>
                <a:lnTo>
                  <a:pt x="1556668" y="561919"/>
                </a:lnTo>
                <a:lnTo>
                  <a:pt x="1569018" y="606824"/>
                </a:lnTo>
                <a:lnTo>
                  <a:pt x="1578768" y="652748"/>
                </a:lnTo>
                <a:lnTo>
                  <a:pt x="1585835" y="699606"/>
                </a:lnTo>
                <a:lnTo>
                  <a:pt x="1590137" y="747316"/>
                </a:lnTo>
                <a:lnTo>
                  <a:pt x="1591589" y="795794"/>
                </a:lnTo>
                <a:lnTo>
                  <a:pt x="1590137" y="844272"/>
                </a:lnTo>
                <a:lnTo>
                  <a:pt x="1585835" y="891982"/>
                </a:lnTo>
                <a:lnTo>
                  <a:pt x="1578768" y="938840"/>
                </a:lnTo>
                <a:lnTo>
                  <a:pt x="1569018" y="984764"/>
                </a:lnTo>
                <a:lnTo>
                  <a:pt x="1556668" y="1029670"/>
                </a:lnTo>
                <a:lnTo>
                  <a:pt x="1541802" y="1073474"/>
                </a:lnTo>
                <a:lnTo>
                  <a:pt x="1524504" y="1116094"/>
                </a:lnTo>
                <a:lnTo>
                  <a:pt x="1504855" y="1157447"/>
                </a:lnTo>
                <a:lnTo>
                  <a:pt x="1482940" y="1197449"/>
                </a:lnTo>
                <a:lnTo>
                  <a:pt x="1458842" y="1236016"/>
                </a:lnTo>
                <a:lnTo>
                  <a:pt x="1432644" y="1273066"/>
                </a:lnTo>
                <a:lnTo>
                  <a:pt x="1404429" y="1308516"/>
                </a:lnTo>
                <a:lnTo>
                  <a:pt x="1374281" y="1342282"/>
                </a:lnTo>
                <a:lnTo>
                  <a:pt x="1342282" y="1374281"/>
                </a:lnTo>
                <a:lnTo>
                  <a:pt x="1308516" y="1404429"/>
                </a:lnTo>
                <a:lnTo>
                  <a:pt x="1273066" y="1432644"/>
                </a:lnTo>
                <a:lnTo>
                  <a:pt x="1236016" y="1458842"/>
                </a:lnTo>
                <a:lnTo>
                  <a:pt x="1197449" y="1482940"/>
                </a:lnTo>
                <a:lnTo>
                  <a:pt x="1157447" y="1504855"/>
                </a:lnTo>
                <a:lnTo>
                  <a:pt x="1116094" y="1524504"/>
                </a:lnTo>
                <a:lnTo>
                  <a:pt x="1073474" y="1541802"/>
                </a:lnTo>
                <a:lnTo>
                  <a:pt x="1029670" y="1556668"/>
                </a:lnTo>
                <a:lnTo>
                  <a:pt x="984764" y="1569018"/>
                </a:lnTo>
                <a:lnTo>
                  <a:pt x="938840" y="1578768"/>
                </a:lnTo>
                <a:lnTo>
                  <a:pt x="891982" y="1585835"/>
                </a:lnTo>
                <a:lnTo>
                  <a:pt x="844272" y="1590137"/>
                </a:lnTo>
                <a:lnTo>
                  <a:pt x="795794" y="1591589"/>
                </a:lnTo>
                <a:lnTo>
                  <a:pt x="747316" y="1590137"/>
                </a:lnTo>
                <a:lnTo>
                  <a:pt x="699606" y="1585835"/>
                </a:lnTo>
                <a:lnTo>
                  <a:pt x="652748" y="1578768"/>
                </a:lnTo>
                <a:lnTo>
                  <a:pt x="606824" y="1569018"/>
                </a:lnTo>
                <a:lnTo>
                  <a:pt x="561919" y="1556668"/>
                </a:lnTo>
                <a:lnTo>
                  <a:pt x="518114" y="1541802"/>
                </a:lnTo>
                <a:lnTo>
                  <a:pt x="475494" y="1524504"/>
                </a:lnTo>
                <a:lnTo>
                  <a:pt x="434141" y="1504855"/>
                </a:lnTo>
                <a:lnTo>
                  <a:pt x="394140" y="1482940"/>
                </a:lnTo>
                <a:lnTo>
                  <a:pt x="355572" y="1458842"/>
                </a:lnTo>
                <a:lnTo>
                  <a:pt x="318522" y="1432644"/>
                </a:lnTo>
                <a:lnTo>
                  <a:pt x="283072" y="1404429"/>
                </a:lnTo>
                <a:lnTo>
                  <a:pt x="249306" y="1374281"/>
                </a:lnTo>
                <a:lnTo>
                  <a:pt x="217308" y="1342282"/>
                </a:lnTo>
                <a:lnTo>
                  <a:pt x="187159" y="1308516"/>
                </a:lnTo>
                <a:lnTo>
                  <a:pt x="158944" y="1273066"/>
                </a:lnTo>
                <a:lnTo>
                  <a:pt x="132746" y="1236016"/>
                </a:lnTo>
                <a:lnTo>
                  <a:pt x="108648" y="1197449"/>
                </a:lnTo>
                <a:lnTo>
                  <a:pt x="86733" y="1157447"/>
                </a:lnTo>
                <a:lnTo>
                  <a:pt x="67085" y="1116094"/>
                </a:lnTo>
                <a:lnTo>
                  <a:pt x="49786" y="1073474"/>
                </a:lnTo>
                <a:lnTo>
                  <a:pt x="34920" y="1029670"/>
                </a:lnTo>
                <a:lnTo>
                  <a:pt x="22571" y="984764"/>
                </a:lnTo>
                <a:lnTo>
                  <a:pt x="12821" y="938840"/>
                </a:lnTo>
                <a:lnTo>
                  <a:pt x="5753" y="891982"/>
                </a:lnTo>
                <a:lnTo>
                  <a:pt x="1452" y="844272"/>
                </a:lnTo>
                <a:lnTo>
                  <a:pt x="0" y="795794"/>
                </a:lnTo>
                <a:lnTo>
                  <a:pt x="1486" y="740499"/>
                </a:lnTo>
                <a:lnTo>
                  <a:pt x="6194" y="689157"/>
                </a:lnTo>
                <a:lnTo>
                  <a:pt x="14495" y="639556"/>
                </a:lnTo>
                <a:lnTo>
                  <a:pt x="26759" y="589480"/>
                </a:lnTo>
                <a:lnTo>
                  <a:pt x="43357" y="536714"/>
                </a:lnTo>
                <a:lnTo>
                  <a:pt x="795794" y="795794"/>
                </a:lnTo>
                <a:close/>
              </a:path>
            </a:pathLst>
          </a:custGeom>
          <a:ln w="12700">
            <a:solidFill>
              <a:srgbClr val="005A6C"/>
            </a:solidFill>
          </a:ln>
        </p:spPr>
        <p:txBody>
          <a:bodyPr wrap="square" lIns="0" tIns="0" rIns="0" bIns="0" rtlCol="0"/>
          <a:lstStyle/>
          <a:p>
            <a:endParaRPr/>
          </a:p>
        </p:txBody>
      </p:sp>
      <p:sp>
        <p:nvSpPr>
          <p:cNvPr id="18" name="object 20">
            <a:extLst>
              <a:ext uri="{FF2B5EF4-FFF2-40B4-BE49-F238E27FC236}">
                <a16:creationId xmlns:a16="http://schemas.microsoft.com/office/drawing/2014/main" id="{ADD6BE28-9110-ED1F-6B68-F1D0ABDCFBF9}"/>
              </a:ext>
            </a:extLst>
          </p:cNvPr>
          <p:cNvSpPr/>
          <p:nvPr userDrawn="1"/>
        </p:nvSpPr>
        <p:spPr>
          <a:xfrm>
            <a:off x="1561299" y="4674809"/>
            <a:ext cx="247015" cy="53340"/>
          </a:xfrm>
          <a:custGeom>
            <a:avLst/>
            <a:gdLst/>
            <a:ahLst/>
            <a:cxnLst/>
            <a:rect l="l" t="t" r="r" b="b"/>
            <a:pathLst>
              <a:path w="247014" h="53339">
                <a:moveTo>
                  <a:pt x="0" y="0"/>
                </a:moveTo>
                <a:lnTo>
                  <a:pt x="233514" y="0"/>
                </a:lnTo>
                <a:lnTo>
                  <a:pt x="246761" y="52933"/>
                </a:lnTo>
              </a:path>
            </a:pathLst>
          </a:custGeom>
          <a:ln w="6349">
            <a:solidFill>
              <a:srgbClr val="005A6C"/>
            </a:solidFill>
          </a:ln>
        </p:spPr>
        <p:txBody>
          <a:bodyPr wrap="square" lIns="0" tIns="0" rIns="0" bIns="0" rtlCol="0"/>
          <a:lstStyle/>
          <a:p>
            <a:endParaRPr/>
          </a:p>
        </p:txBody>
      </p:sp>
      <p:sp>
        <p:nvSpPr>
          <p:cNvPr id="19" name="object 21">
            <a:extLst>
              <a:ext uri="{FF2B5EF4-FFF2-40B4-BE49-F238E27FC236}">
                <a16:creationId xmlns:a16="http://schemas.microsoft.com/office/drawing/2014/main" id="{0E7EE4C1-1438-0A6A-82F7-8739BD954AFA}"/>
              </a:ext>
            </a:extLst>
          </p:cNvPr>
          <p:cNvSpPr/>
          <p:nvPr userDrawn="1"/>
        </p:nvSpPr>
        <p:spPr>
          <a:xfrm>
            <a:off x="1027226" y="6302438"/>
            <a:ext cx="95885" cy="95885"/>
          </a:xfrm>
          <a:custGeom>
            <a:avLst/>
            <a:gdLst/>
            <a:ahLst/>
            <a:cxnLst/>
            <a:rect l="l" t="t" r="r" b="b"/>
            <a:pathLst>
              <a:path w="95884" h="95885">
                <a:moveTo>
                  <a:pt x="95834" y="0"/>
                </a:moveTo>
                <a:lnTo>
                  <a:pt x="0" y="0"/>
                </a:lnTo>
                <a:lnTo>
                  <a:pt x="0" y="95834"/>
                </a:lnTo>
                <a:lnTo>
                  <a:pt x="95834" y="95834"/>
                </a:lnTo>
                <a:lnTo>
                  <a:pt x="95834" y="0"/>
                </a:lnTo>
                <a:close/>
              </a:path>
            </a:pathLst>
          </a:custGeom>
          <a:solidFill>
            <a:srgbClr val="D7E47E"/>
          </a:solidFill>
        </p:spPr>
        <p:txBody>
          <a:bodyPr wrap="square" lIns="0" tIns="0" rIns="0" bIns="0" rtlCol="0"/>
          <a:lstStyle/>
          <a:p>
            <a:endParaRPr/>
          </a:p>
        </p:txBody>
      </p:sp>
      <p:sp>
        <p:nvSpPr>
          <p:cNvPr id="20" name="object 22">
            <a:extLst>
              <a:ext uri="{FF2B5EF4-FFF2-40B4-BE49-F238E27FC236}">
                <a16:creationId xmlns:a16="http://schemas.microsoft.com/office/drawing/2014/main" id="{CE814B13-9ACF-FC59-8527-EACEFEF38565}"/>
              </a:ext>
            </a:extLst>
          </p:cNvPr>
          <p:cNvSpPr/>
          <p:nvPr userDrawn="1"/>
        </p:nvSpPr>
        <p:spPr>
          <a:xfrm>
            <a:off x="1027226" y="6302438"/>
            <a:ext cx="95885" cy="95885"/>
          </a:xfrm>
          <a:custGeom>
            <a:avLst/>
            <a:gdLst/>
            <a:ahLst/>
            <a:cxnLst/>
            <a:rect l="l" t="t" r="r" b="b"/>
            <a:pathLst>
              <a:path w="95884" h="95885">
                <a:moveTo>
                  <a:pt x="95834" y="95834"/>
                </a:moveTo>
                <a:lnTo>
                  <a:pt x="0" y="95834"/>
                </a:lnTo>
                <a:lnTo>
                  <a:pt x="0" y="0"/>
                </a:lnTo>
                <a:lnTo>
                  <a:pt x="95834" y="0"/>
                </a:lnTo>
                <a:lnTo>
                  <a:pt x="95834" y="95834"/>
                </a:lnTo>
                <a:close/>
              </a:path>
            </a:pathLst>
          </a:custGeom>
          <a:ln w="12700">
            <a:solidFill>
              <a:srgbClr val="005A6C"/>
            </a:solidFill>
          </a:ln>
        </p:spPr>
        <p:txBody>
          <a:bodyPr wrap="square" lIns="0" tIns="0" rIns="0" bIns="0" rtlCol="0"/>
          <a:lstStyle/>
          <a:p>
            <a:endParaRPr/>
          </a:p>
        </p:txBody>
      </p:sp>
      <p:sp>
        <p:nvSpPr>
          <p:cNvPr id="21" name="object 23">
            <a:extLst>
              <a:ext uri="{FF2B5EF4-FFF2-40B4-BE49-F238E27FC236}">
                <a16:creationId xmlns:a16="http://schemas.microsoft.com/office/drawing/2014/main" id="{214981AF-DD18-64CF-E759-D63E9F3ECA83}"/>
              </a:ext>
            </a:extLst>
          </p:cNvPr>
          <p:cNvSpPr/>
          <p:nvPr userDrawn="1"/>
        </p:nvSpPr>
        <p:spPr>
          <a:xfrm>
            <a:off x="1027226" y="6433947"/>
            <a:ext cx="95885" cy="95885"/>
          </a:xfrm>
          <a:custGeom>
            <a:avLst/>
            <a:gdLst/>
            <a:ahLst/>
            <a:cxnLst/>
            <a:rect l="l" t="t" r="r" b="b"/>
            <a:pathLst>
              <a:path w="95884" h="95884">
                <a:moveTo>
                  <a:pt x="95834" y="0"/>
                </a:moveTo>
                <a:lnTo>
                  <a:pt x="0" y="0"/>
                </a:lnTo>
                <a:lnTo>
                  <a:pt x="0" y="95834"/>
                </a:lnTo>
                <a:lnTo>
                  <a:pt x="95834" y="95834"/>
                </a:lnTo>
                <a:lnTo>
                  <a:pt x="95834" y="0"/>
                </a:lnTo>
                <a:close/>
              </a:path>
            </a:pathLst>
          </a:custGeom>
          <a:solidFill>
            <a:srgbClr val="E3F3EF"/>
          </a:solidFill>
        </p:spPr>
        <p:txBody>
          <a:bodyPr wrap="square" lIns="0" tIns="0" rIns="0" bIns="0" rtlCol="0"/>
          <a:lstStyle/>
          <a:p>
            <a:endParaRPr/>
          </a:p>
        </p:txBody>
      </p:sp>
      <p:sp>
        <p:nvSpPr>
          <p:cNvPr id="22" name="object 24">
            <a:extLst>
              <a:ext uri="{FF2B5EF4-FFF2-40B4-BE49-F238E27FC236}">
                <a16:creationId xmlns:a16="http://schemas.microsoft.com/office/drawing/2014/main" id="{983F4650-4B3C-9B8A-C55B-5D9725288727}"/>
              </a:ext>
            </a:extLst>
          </p:cNvPr>
          <p:cNvSpPr/>
          <p:nvPr userDrawn="1"/>
        </p:nvSpPr>
        <p:spPr>
          <a:xfrm>
            <a:off x="1027226" y="6433947"/>
            <a:ext cx="95885" cy="95885"/>
          </a:xfrm>
          <a:custGeom>
            <a:avLst/>
            <a:gdLst/>
            <a:ahLst/>
            <a:cxnLst/>
            <a:rect l="l" t="t" r="r" b="b"/>
            <a:pathLst>
              <a:path w="95884" h="95884">
                <a:moveTo>
                  <a:pt x="95834" y="95834"/>
                </a:moveTo>
                <a:lnTo>
                  <a:pt x="0" y="95834"/>
                </a:lnTo>
                <a:lnTo>
                  <a:pt x="0" y="0"/>
                </a:lnTo>
                <a:lnTo>
                  <a:pt x="95834" y="0"/>
                </a:lnTo>
                <a:lnTo>
                  <a:pt x="95834" y="95834"/>
                </a:lnTo>
                <a:close/>
              </a:path>
            </a:pathLst>
          </a:custGeom>
          <a:ln w="12700">
            <a:solidFill>
              <a:srgbClr val="005A6C"/>
            </a:solidFill>
          </a:ln>
        </p:spPr>
        <p:txBody>
          <a:bodyPr wrap="square" lIns="0" tIns="0" rIns="0" bIns="0" rtlCol="0"/>
          <a:lstStyle/>
          <a:p>
            <a:endParaRPr/>
          </a:p>
        </p:txBody>
      </p:sp>
      <p:sp>
        <p:nvSpPr>
          <p:cNvPr id="23" name="object 25">
            <a:extLst>
              <a:ext uri="{FF2B5EF4-FFF2-40B4-BE49-F238E27FC236}">
                <a16:creationId xmlns:a16="http://schemas.microsoft.com/office/drawing/2014/main" id="{03966986-B4A3-D6C8-A71E-D3A73F26D2E6}"/>
              </a:ext>
            </a:extLst>
          </p:cNvPr>
          <p:cNvSpPr/>
          <p:nvPr userDrawn="1"/>
        </p:nvSpPr>
        <p:spPr>
          <a:xfrm>
            <a:off x="1027226" y="6565455"/>
            <a:ext cx="95885" cy="95885"/>
          </a:xfrm>
          <a:custGeom>
            <a:avLst/>
            <a:gdLst/>
            <a:ahLst/>
            <a:cxnLst/>
            <a:rect l="l" t="t" r="r" b="b"/>
            <a:pathLst>
              <a:path w="95884" h="95884">
                <a:moveTo>
                  <a:pt x="95834" y="0"/>
                </a:moveTo>
                <a:lnTo>
                  <a:pt x="0" y="0"/>
                </a:lnTo>
                <a:lnTo>
                  <a:pt x="0" y="95834"/>
                </a:lnTo>
                <a:lnTo>
                  <a:pt x="95834" y="95834"/>
                </a:lnTo>
                <a:lnTo>
                  <a:pt x="95834" y="0"/>
                </a:lnTo>
                <a:close/>
              </a:path>
            </a:pathLst>
          </a:custGeom>
          <a:solidFill>
            <a:srgbClr val="B9DCA4"/>
          </a:solidFill>
        </p:spPr>
        <p:txBody>
          <a:bodyPr wrap="square" lIns="0" tIns="0" rIns="0" bIns="0" rtlCol="0"/>
          <a:lstStyle/>
          <a:p>
            <a:endParaRPr/>
          </a:p>
        </p:txBody>
      </p:sp>
      <p:sp>
        <p:nvSpPr>
          <p:cNvPr id="24" name="object 26">
            <a:extLst>
              <a:ext uri="{FF2B5EF4-FFF2-40B4-BE49-F238E27FC236}">
                <a16:creationId xmlns:a16="http://schemas.microsoft.com/office/drawing/2014/main" id="{12F67B4D-4EAF-9CAC-FB39-9BB30531902E}"/>
              </a:ext>
            </a:extLst>
          </p:cNvPr>
          <p:cNvSpPr/>
          <p:nvPr userDrawn="1"/>
        </p:nvSpPr>
        <p:spPr>
          <a:xfrm>
            <a:off x="1027226" y="6565455"/>
            <a:ext cx="95885" cy="95885"/>
          </a:xfrm>
          <a:custGeom>
            <a:avLst/>
            <a:gdLst/>
            <a:ahLst/>
            <a:cxnLst/>
            <a:rect l="l" t="t" r="r" b="b"/>
            <a:pathLst>
              <a:path w="95884" h="95884">
                <a:moveTo>
                  <a:pt x="95834" y="95834"/>
                </a:moveTo>
                <a:lnTo>
                  <a:pt x="0" y="95834"/>
                </a:lnTo>
                <a:lnTo>
                  <a:pt x="0" y="0"/>
                </a:lnTo>
                <a:lnTo>
                  <a:pt x="95834" y="0"/>
                </a:lnTo>
                <a:lnTo>
                  <a:pt x="95834" y="95834"/>
                </a:lnTo>
                <a:close/>
              </a:path>
            </a:pathLst>
          </a:custGeom>
          <a:ln w="12700">
            <a:solidFill>
              <a:srgbClr val="005A6C"/>
            </a:solidFill>
          </a:ln>
        </p:spPr>
        <p:txBody>
          <a:bodyPr wrap="square" lIns="0" tIns="0" rIns="0" bIns="0" rtlCol="0"/>
          <a:lstStyle/>
          <a:p>
            <a:endParaRPr/>
          </a:p>
        </p:txBody>
      </p:sp>
      <p:sp>
        <p:nvSpPr>
          <p:cNvPr id="25" name="object 27">
            <a:extLst>
              <a:ext uri="{FF2B5EF4-FFF2-40B4-BE49-F238E27FC236}">
                <a16:creationId xmlns:a16="http://schemas.microsoft.com/office/drawing/2014/main" id="{EAAFAEDF-9056-C8D8-301A-9E16D2450FE8}"/>
              </a:ext>
            </a:extLst>
          </p:cNvPr>
          <p:cNvSpPr/>
          <p:nvPr userDrawn="1"/>
        </p:nvSpPr>
        <p:spPr>
          <a:xfrm>
            <a:off x="4534659" y="4646912"/>
            <a:ext cx="0" cy="1826260"/>
          </a:xfrm>
          <a:custGeom>
            <a:avLst/>
            <a:gdLst/>
            <a:ahLst/>
            <a:cxnLst/>
            <a:rect l="l" t="t" r="r" b="b"/>
            <a:pathLst>
              <a:path h="1826260">
                <a:moveTo>
                  <a:pt x="0" y="1826133"/>
                </a:moveTo>
                <a:lnTo>
                  <a:pt x="0" y="0"/>
                </a:lnTo>
              </a:path>
            </a:pathLst>
          </a:custGeom>
          <a:ln w="6350">
            <a:solidFill>
              <a:srgbClr val="93BEC9"/>
            </a:solidFill>
          </a:ln>
        </p:spPr>
        <p:txBody>
          <a:bodyPr wrap="square" lIns="0" tIns="0" rIns="0" bIns="0" rtlCol="0"/>
          <a:lstStyle/>
          <a:p>
            <a:endParaRPr/>
          </a:p>
        </p:txBody>
      </p:sp>
      <p:sp>
        <p:nvSpPr>
          <p:cNvPr id="26" name="object 28">
            <a:extLst>
              <a:ext uri="{FF2B5EF4-FFF2-40B4-BE49-F238E27FC236}">
                <a16:creationId xmlns:a16="http://schemas.microsoft.com/office/drawing/2014/main" id="{6419E299-9B1B-8D3F-525A-7FAE2E323438}"/>
              </a:ext>
            </a:extLst>
          </p:cNvPr>
          <p:cNvSpPr/>
          <p:nvPr userDrawn="1"/>
        </p:nvSpPr>
        <p:spPr>
          <a:xfrm>
            <a:off x="4906062" y="4646912"/>
            <a:ext cx="742950" cy="1826260"/>
          </a:xfrm>
          <a:custGeom>
            <a:avLst/>
            <a:gdLst/>
            <a:ahLst/>
            <a:cxnLst/>
            <a:rect l="l" t="t" r="r" b="b"/>
            <a:pathLst>
              <a:path w="742950" h="1826260">
                <a:moveTo>
                  <a:pt x="0" y="870005"/>
                </a:moveTo>
                <a:lnTo>
                  <a:pt x="0" y="1826133"/>
                </a:lnTo>
              </a:path>
              <a:path w="742950" h="1826260">
                <a:moveTo>
                  <a:pt x="0" y="603369"/>
                </a:moveTo>
                <a:lnTo>
                  <a:pt x="0" y="698403"/>
                </a:lnTo>
              </a:path>
              <a:path w="742950" h="1826260">
                <a:moveTo>
                  <a:pt x="0" y="336732"/>
                </a:moveTo>
                <a:lnTo>
                  <a:pt x="0" y="431766"/>
                </a:lnTo>
              </a:path>
              <a:path w="742950" h="1826260">
                <a:moveTo>
                  <a:pt x="0" y="0"/>
                </a:moveTo>
                <a:lnTo>
                  <a:pt x="0" y="165130"/>
                </a:lnTo>
              </a:path>
              <a:path w="742950" h="1826260">
                <a:moveTo>
                  <a:pt x="371403" y="870005"/>
                </a:moveTo>
                <a:lnTo>
                  <a:pt x="371403" y="1826133"/>
                </a:lnTo>
              </a:path>
              <a:path w="742950" h="1826260">
                <a:moveTo>
                  <a:pt x="371403" y="603369"/>
                </a:moveTo>
                <a:lnTo>
                  <a:pt x="371403" y="698403"/>
                </a:lnTo>
              </a:path>
              <a:path w="742950" h="1826260">
                <a:moveTo>
                  <a:pt x="371403" y="336732"/>
                </a:moveTo>
                <a:lnTo>
                  <a:pt x="371403" y="431766"/>
                </a:lnTo>
              </a:path>
              <a:path w="742950" h="1826260">
                <a:moveTo>
                  <a:pt x="371403" y="0"/>
                </a:moveTo>
                <a:lnTo>
                  <a:pt x="371403" y="165130"/>
                </a:lnTo>
              </a:path>
              <a:path w="742950" h="1826260">
                <a:moveTo>
                  <a:pt x="742806" y="336732"/>
                </a:moveTo>
                <a:lnTo>
                  <a:pt x="742806" y="1826133"/>
                </a:lnTo>
              </a:path>
              <a:path w="742950" h="1826260">
                <a:moveTo>
                  <a:pt x="742806" y="0"/>
                </a:moveTo>
                <a:lnTo>
                  <a:pt x="742806" y="165130"/>
                </a:lnTo>
              </a:path>
            </a:pathLst>
          </a:custGeom>
          <a:ln w="6350">
            <a:solidFill>
              <a:srgbClr val="93BEC9"/>
            </a:solidFill>
          </a:ln>
        </p:spPr>
        <p:txBody>
          <a:bodyPr wrap="square" lIns="0" tIns="0" rIns="0" bIns="0" rtlCol="0"/>
          <a:lstStyle/>
          <a:p>
            <a:endParaRPr/>
          </a:p>
        </p:txBody>
      </p:sp>
      <p:sp>
        <p:nvSpPr>
          <p:cNvPr id="27" name="object 29">
            <a:extLst>
              <a:ext uri="{FF2B5EF4-FFF2-40B4-BE49-F238E27FC236}">
                <a16:creationId xmlns:a16="http://schemas.microsoft.com/office/drawing/2014/main" id="{F2B0883D-E4CA-E954-6732-005AFCCD0256}"/>
              </a:ext>
            </a:extLst>
          </p:cNvPr>
          <p:cNvSpPr/>
          <p:nvPr userDrawn="1"/>
        </p:nvSpPr>
        <p:spPr>
          <a:xfrm>
            <a:off x="6020270" y="4646912"/>
            <a:ext cx="0" cy="1826260"/>
          </a:xfrm>
          <a:custGeom>
            <a:avLst/>
            <a:gdLst/>
            <a:ahLst/>
            <a:cxnLst/>
            <a:rect l="l" t="t" r="r" b="b"/>
            <a:pathLst>
              <a:path h="1826260">
                <a:moveTo>
                  <a:pt x="0" y="1826133"/>
                </a:moveTo>
                <a:lnTo>
                  <a:pt x="0" y="0"/>
                </a:lnTo>
              </a:path>
            </a:pathLst>
          </a:custGeom>
          <a:ln w="6350">
            <a:solidFill>
              <a:srgbClr val="93BEC9"/>
            </a:solidFill>
          </a:ln>
        </p:spPr>
        <p:txBody>
          <a:bodyPr wrap="square" lIns="0" tIns="0" rIns="0" bIns="0" rtlCol="0"/>
          <a:lstStyle/>
          <a:p>
            <a:endParaRPr/>
          </a:p>
        </p:txBody>
      </p:sp>
      <p:sp>
        <p:nvSpPr>
          <p:cNvPr id="28" name="object 30">
            <a:extLst>
              <a:ext uri="{FF2B5EF4-FFF2-40B4-BE49-F238E27FC236}">
                <a16:creationId xmlns:a16="http://schemas.microsoft.com/office/drawing/2014/main" id="{F31096DA-AA4F-09F5-ED37-91C450057392}"/>
              </a:ext>
            </a:extLst>
          </p:cNvPr>
          <p:cNvSpPr/>
          <p:nvPr userDrawn="1"/>
        </p:nvSpPr>
        <p:spPr>
          <a:xfrm>
            <a:off x="6391673" y="4646912"/>
            <a:ext cx="0" cy="1826260"/>
          </a:xfrm>
          <a:custGeom>
            <a:avLst/>
            <a:gdLst/>
            <a:ahLst/>
            <a:cxnLst/>
            <a:rect l="l" t="t" r="r" b="b"/>
            <a:pathLst>
              <a:path h="1826260">
                <a:moveTo>
                  <a:pt x="0" y="1826133"/>
                </a:moveTo>
                <a:lnTo>
                  <a:pt x="0" y="0"/>
                </a:lnTo>
              </a:path>
            </a:pathLst>
          </a:custGeom>
          <a:ln w="6350">
            <a:solidFill>
              <a:srgbClr val="93BEC9"/>
            </a:solidFill>
          </a:ln>
        </p:spPr>
        <p:txBody>
          <a:bodyPr wrap="square" lIns="0" tIns="0" rIns="0" bIns="0" rtlCol="0"/>
          <a:lstStyle/>
          <a:p>
            <a:endParaRPr/>
          </a:p>
        </p:txBody>
      </p:sp>
      <p:sp>
        <p:nvSpPr>
          <p:cNvPr id="29" name="object 31">
            <a:extLst>
              <a:ext uri="{FF2B5EF4-FFF2-40B4-BE49-F238E27FC236}">
                <a16:creationId xmlns:a16="http://schemas.microsoft.com/office/drawing/2014/main" id="{86CF9B64-0435-E25B-E4EE-0CF49B407B68}"/>
              </a:ext>
            </a:extLst>
          </p:cNvPr>
          <p:cNvSpPr/>
          <p:nvPr userDrawn="1"/>
        </p:nvSpPr>
        <p:spPr>
          <a:xfrm>
            <a:off x="4534661" y="6145212"/>
            <a:ext cx="11430" cy="172085"/>
          </a:xfrm>
          <a:custGeom>
            <a:avLst/>
            <a:gdLst/>
            <a:ahLst/>
            <a:cxnLst/>
            <a:rect l="l" t="t" r="r" b="b"/>
            <a:pathLst>
              <a:path w="11429" h="172085">
                <a:moveTo>
                  <a:pt x="11137" y="0"/>
                </a:moveTo>
                <a:lnTo>
                  <a:pt x="0" y="0"/>
                </a:lnTo>
                <a:lnTo>
                  <a:pt x="0" y="171602"/>
                </a:lnTo>
                <a:lnTo>
                  <a:pt x="11137" y="171602"/>
                </a:lnTo>
                <a:lnTo>
                  <a:pt x="11137" y="0"/>
                </a:lnTo>
                <a:close/>
              </a:path>
            </a:pathLst>
          </a:custGeom>
          <a:solidFill>
            <a:srgbClr val="E3F3EF"/>
          </a:solidFill>
        </p:spPr>
        <p:txBody>
          <a:bodyPr wrap="square" lIns="0" tIns="0" rIns="0" bIns="0" rtlCol="0"/>
          <a:lstStyle/>
          <a:p>
            <a:endParaRPr/>
          </a:p>
        </p:txBody>
      </p:sp>
      <p:sp>
        <p:nvSpPr>
          <p:cNvPr id="30" name="object 32">
            <a:extLst>
              <a:ext uri="{FF2B5EF4-FFF2-40B4-BE49-F238E27FC236}">
                <a16:creationId xmlns:a16="http://schemas.microsoft.com/office/drawing/2014/main" id="{14E060A3-F95A-AE42-2BD6-C52CA7D058D3}"/>
              </a:ext>
            </a:extLst>
          </p:cNvPr>
          <p:cNvSpPr/>
          <p:nvPr userDrawn="1"/>
        </p:nvSpPr>
        <p:spPr>
          <a:xfrm>
            <a:off x="4534661" y="6145212"/>
            <a:ext cx="11430" cy="172085"/>
          </a:xfrm>
          <a:custGeom>
            <a:avLst/>
            <a:gdLst/>
            <a:ahLst/>
            <a:cxnLst/>
            <a:rect l="l" t="t" r="r" b="b"/>
            <a:pathLst>
              <a:path w="11429" h="172085">
                <a:moveTo>
                  <a:pt x="0" y="0"/>
                </a:moveTo>
                <a:lnTo>
                  <a:pt x="11137" y="0"/>
                </a:lnTo>
                <a:lnTo>
                  <a:pt x="11137" y="171602"/>
                </a:lnTo>
                <a:lnTo>
                  <a:pt x="0" y="171602"/>
                </a:lnTo>
                <a:lnTo>
                  <a:pt x="0" y="0"/>
                </a:lnTo>
                <a:close/>
              </a:path>
            </a:pathLst>
          </a:custGeom>
          <a:ln w="6350">
            <a:solidFill>
              <a:srgbClr val="005A6C"/>
            </a:solidFill>
          </a:ln>
        </p:spPr>
        <p:txBody>
          <a:bodyPr wrap="square" lIns="0" tIns="0" rIns="0" bIns="0" rtlCol="0"/>
          <a:lstStyle/>
          <a:p>
            <a:endParaRPr/>
          </a:p>
        </p:txBody>
      </p:sp>
      <p:sp>
        <p:nvSpPr>
          <p:cNvPr id="31" name="object 33">
            <a:extLst>
              <a:ext uri="{FF2B5EF4-FFF2-40B4-BE49-F238E27FC236}">
                <a16:creationId xmlns:a16="http://schemas.microsoft.com/office/drawing/2014/main" id="{2FA1C747-0530-3432-89BF-EFE646F3E60E}"/>
              </a:ext>
            </a:extLst>
          </p:cNvPr>
          <p:cNvSpPr/>
          <p:nvPr userDrawn="1"/>
        </p:nvSpPr>
        <p:spPr>
          <a:xfrm>
            <a:off x="4534661" y="5878588"/>
            <a:ext cx="95250" cy="172085"/>
          </a:xfrm>
          <a:custGeom>
            <a:avLst/>
            <a:gdLst/>
            <a:ahLst/>
            <a:cxnLst/>
            <a:rect l="l" t="t" r="r" b="b"/>
            <a:pathLst>
              <a:path w="95250" h="172085">
                <a:moveTo>
                  <a:pt x="94703" y="0"/>
                </a:moveTo>
                <a:lnTo>
                  <a:pt x="0" y="0"/>
                </a:lnTo>
                <a:lnTo>
                  <a:pt x="0" y="171602"/>
                </a:lnTo>
                <a:lnTo>
                  <a:pt x="94703" y="171602"/>
                </a:lnTo>
                <a:lnTo>
                  <a:pt x="94703" y="0"/>
                </a:lnTo>
                <a:close/>
              </a:path>
            </a:pathLst>
          </a:custGeom>
          <a:solidFill>
            <a:srgbClr val="E3F3EF"/>
          </a:solidFill>
        </p:spPr>
        <p:txBody>
          <a:bodyPr wrap="square" lIns="0" tIns="0" rIns="0" bIns="0" rtlCol="0"/>
          <a:lstStyle/>
          <a:p>
            <a:endParaRPr/>
          </a:p>
        </p:txBody>
      </p:sp>
      <p:sp>
        <p:nvSpPr>
          <p:cNvPr id="32" name="object 34">
            <a:extLst>
              <a:ext uri="{FF2B5EF4-FFF2-40B4-BE49-F238E27FC236}">
                <a16:creationId xmlns:a16="http://schemas.microsoft.com/office/drawing/2014/main" id="{E60A9906-01DD-8B9A-86BB-07455675D9F8}"/>
              </a:ext>
            </a:extLst>
          </p:cNvPr>
          <p:cNvSpPr/>
          <p:nvPr userDrawn="1"/>
        </p:nvSpPr>
        <p:spPr>
          <a:xfrm>
            <a:off x="4534661" y="5878588"/>
            <a:ext cx="95250" cy="172085"/>
          </a:xfrm>
          <a:custGeom>
            <a:avLst/>
            <a:gdLst/>
            <a:ahLst/>
            <a:cxnLst/>
            <a:rect l="l" t="t" r="r" b="b"/>
            <a:pathLst>
              <a:path w="95250" h="172085">
                <a:moveTo>
                  <a:pt x="0" y="0"/>
                </a:moveTo>
                <a:lnTo>
                  <a:pt x="94703" y="0"/>
                </a:lnTo>
                <a:lnTo>
                  <a:pt x="94703" y="171602"/>
                </a:lnTo>
                <a:lnTo>
                  <a:pt x="0" y="171602"/>
                </a:lnTo>
                <a:lnTo>
                  <a:pt x="0" y="0"/>
                </a:lnTo>
                <a:close/>
              </a:path>
            </a:pathLst>
          </a:custGeom>
          <a:ln w="6350">
            <a:solidFill>
              <a:srgbClr val="005A6C"/>
            </a:solidFill>
          </a:ln>
        </p:spPr>
        <p:txBody>
          <a:bodyPr wrap="square" lIns="0" tIns="0" rIns="0" bIns="0" rtlCol="0"/>
          <a:lstStyle/>
          <a:p>
            <a:endParaRPr/>
          </a:p>
        </p:txBody>
      </p:sp>
      <p:sp>
        <p:nvSpPr>
          <p:cNvPr id="33" name="object 35">
            <a:extLst>
              <a:ext uri="{FF2B5EF4-FFF2-40B4-BE49-F238E27FC236}">
                <a16:creationId xmlns:a16="http://schemas.microsoft.com/office/drawing/2014/main" id="{62D37F2D-7383-9F28-CC6C-264E1DCC93C7}"/>
              </a:ext>
            </a:extLst>
          </p:cNvPr>
          <p:cNvSpPr/>
          <p:nvPr userDrawn="1"/>
        </p:nvSpPr>
        <p:spPr>
          <a:xfrm>
            <a:off x="4534661" y="5611952"/>
            <a:ext cx="282575" cy="172085"/>
          </a:xfrm>
          <a:custGeom>
            <a:avLst/>
            <a:gdLst/>
            <a:ahLst/>
            <a:cxnLst/>
            <a:rect l="l" t="t" r="r" b="b"/>
            <a:pathLst>
              <a:path w="282575" h="172085">
                <a:moveTo>
                  <a:pt x="282270" y="0"/>
                </a:moveTo>
                <a:lnTo>
                  <a:pt x="0" y="0"/>
                </a:lnTo>
                <a:lnTo>
                  <a:pt x="0" y="171602"/>
                </a:lnTo>
                <a:lnTo>
                  <a:pt x="282270" y="171602"/>
                </a:lnTo>
                <a:lnTo>
                  <a:pt x="282270" y="0"/>
                </a:lnTo>
                <a:close/>
              </a:path>
            </a:pathLst>
          </a:custGeom>
          <a:solidFill>
            <a:srgbClr val="E3F3EF"/>
          </a:solidFill>
        </p:spPr>
        <p:txBody>
          <a:bodyPr wrap="square" lIns="0" tIns="0" rIns="0" bIns="0" rtlCol="0"/>
          <a:lstStyle/>
          <a:p>
            <a:endParaRPr/>
          </a:p>
        </p:txBody>
      </p:sp>
      <p:sp>
        <p:nvSpPr>
          <p:cNvPr id="34" name="object 36">
            <a:extLst>
              <a:ext uri="{FF2B5EF4-FFF2-40B4-BE49-F238E27FC236}">
                <a16:creationId xmlns:a16="http://schemas.microsoft.com/office/drawing/2014/main" id="{61CBD6A2-FA21-FB5C-4650-67FA7089C009}"/>
              </a:ext>
            </a:extLst>
          </p:cNvPr>
          <p:cNvSpPr/>
          <p:nvPr userDrawn="1"/>
        </p:nvSpPr>
        <p:spPr>
          <a:xfrm>
            <a:off x="4534661" y="5611952"/>
            <a:ext cx="282575" cy="172085"/>
          </a:xfrm>
          <a:custGeom>
            <a:avLst/>
            <a:gdLst/>
            <a:ahLst/>
            <a:cxnLst/>
            <a:rect l="l" t="t" r="r" b="b"/>
            <a:pathLst>
              <a:path w="282575" h="172085">
                <a:moveTo>
                  <a:pt x="0" y="0"/>
                </a:moveTo>
                <a:lnTo>
                  <a:pt x="282270" y="0"/>
                </a:lnTo>
                <a:lnTo>
                  <a:pt x="282270" y="171602"/>
                </a:lnTo>
                <a:lnTo>
                  <a:pt x="0" y="171602"/>
                </a:lnTo>
                <a:lnTo>
                  <a:pt x="0" y="0"/>
                </a:lnTo>
                <a:close/>
              </a:path>
            </a:pathLst>
          </a:custGeom>
          <a:ln w="6350">
            <a:solidFill>
              <a:srgbClr val="005A6C"/>
            </a:solidFill>
          </a:ln>
        </p:spPr>
        <p:txBody>
          <a:bodyPr wrap="square" lIns="0" tIns="0" rIns="0" bIns="0" rtlCol="0"/>
          <a:lstStyle/>
          <a:p>
            <a:endParaRPr/>
          </a:p>
        </p:txBody>
      </p:sp>
      <p:sp>
        <p:nvSpPr>
          <p:cNvPr id="35" name="object 37">
            <a:extLst>
              <a:ext uri="{FF2B5EF4-FFF2-40B4-BE49-F238E27FC236}">
                <a16:creationId xmlns:a16="http://schemas.microsoft.com/office/drawing/2014/main" id="{377A96B8-E803-A1E2-80FA-F2B0FB44F319}"/>
              </a:ext>
            </a:extLst>
          </p:cNvPr>
          <p:cNvSpPr/>
          <p:nvPr userDrawn="1"/>
        </p:nvSpPr>
        <p:spPr>
          <a:xfrm>
            <a:off x="4534661" y="5345316"/>
            <a:ext cx="826769" cy="172085"/>
          </a:xfrm>
          <a:custGeom>
            <a:avLst/>
            <a:gdLst/>
            <a:ahLst/>
            <a:cxnLst/>
            <a:rect l="l" t="t" r="r" b="b"/>
            <a:pathLst>
              <a:path w="826770" h="172085">
                <a:moveTo>
                  <a:pt x="826376" y="0"/>
                </a:moveTo>
                <a:lnTo>
                  <a:pt x="0" y="0"/>
                </a:lnTo>
                <a:lnTo>
                  <a:pt x="0" y="171602"/>
                </a:lnTo>
                <a:lnTo>
                  <a:pt x="826376" y="171602"/>
                </a:lnTo>
                <a:lnTo>
                  <a:pt x="826376" y="0"/>
                </a:lnTo>
                <a:close/>
              </a:path>
            </a:pathLst>
          </a:custGeom>
          <a:solidFill>
            <a:srgbClr val="E3F3EF"/>
          </a:solidFill>
        </p:spPr>
        <p:txBody>
          <a:bodyPr wrap="square" lIns="0" tIns="0" rIns="0" bIns="0" rtlCol="0"/>
          <a:lstStyle/>
          <a:p>
            <a:endParaRPr/>
          </a:p>
        </p:txBody>
      </p:sp>
      <p:sp>
        <p:nvSpPr>
          <p:cNvPr id="36" name="object 38">
            <a:extLst>
              <a:ext uri="{FF2B5EF4-FFF2-40B4-BE49-F238E27FC236}">
                <a16:creationId xmlns:a16="http://schemas.microsoft.com/office/drawing/2014/main" id="{43E482E8-649D-1462-6A7C-7AF33AF9AE9F}"/>
              </a:ext>
            </a:extLst>
          </p:cNvPr>
          <p:cNvSpPr/>
          <p:nvPr userDrawn="1"/>
        </p:nvSpPr>
        <p:spPr>
          <a:xfrm>
            <a:off x="4534661" y="5345316"/>
            <a:ext cx="826769" cy="172085"/>
          </a:xfrm>
          <a:custGeom>
            <a:avLst/>
            <a:gdLst/>
            <a:ahLst/>
            <a:cxnLst/>
            <a:rect l="l" t="t" r="r" b="b"/>
            <a:pathLst>
              <a:path w="826770" h="172085">
                <a:moveTo>
                  <a:pt x="0" y="0"/>
                </a:moveTo>
                <a:lnTo>
                  <a:pt x="826376" y="0"/>
                </a:lnTo>
                <a:lnTo>
                  <a:pt x="826376" y="171602"/>
                </a:lnTo>
                <a:lnTo>
                  <a:pt x="0" y="171602"/>
                </a:lnTo>
                <a:lnTo>
                  <a:pt x="0" y="0"/>
                </a:lnTo>
                <a:close/>
              </a:path>
            </a:pathLst>
          </a:custGeom>
          <a:ln w="6350">
            <a:solidFill>
              <a:srgbClr val="005A6C"/>
            </a:solidFill>
          </a:ln>
        </p:spPr>
        <p:txBody>
          <a:bodyPr wrap="square" lIns="0" tIns="0" rIns="0" bIns="0" rtlCol="0"/>
          <a:lstStyle/>
          <a:p>
            <a:endParaRPr/>
          </a:p>
        </p:txBody>
      </p:sp>
      <p:sp>
        <p:nvSpPr>
          <p:cNvPr id="37" name="object 39">
            <a:extLst>
              <a:ext uri="{FF2B5EF4-FFF2-40B4-BE49-F238E27FC236}">
                <a16:creationId xmlns:a16="http://schemas.microsoft.com/office/drawing/2014/main" id="{79A6A9B8-322D-0366-40EE-6E8779235E97}"/>
              </a:ext>
            </a:extLst>
          </p:cNvPr>
          <p:cNvSpPr/>
          <p:nvPr userDrawn="1"/>
        </p:nvSpPr>
        <p:spPr>
          <a:xfrm>
            <a:off x="4534661" y="5078679"/>
            <a:ext cx="1066165" cy="172085"/>
          </a:xfrm>
          <a:custGeom>
            <a:avLst/>
            <a:gdLst/>
            <a:ahLst/>
            <a:cxnLst/>
            <a:rect l="l" t="t" r="r" b="b"/>
            <a:pathLst>
              <a:path w="1066164" h="172085">
                <a:moveTo>
                  <a:pt x="1065923" y="0"/>
                </a:moveTo>
                <a:lnTo>
                  <a:pt x="0" y="0"/>
                </a:lnTo>
                <a:lnTo>
                  <a:pt x="0" y="171602"/>
                </a:lnTo>
                <a:lnTo>
                  <a:pt x="1065923" y="171602"/>
                </a:lnTo>
                <a:lnTo>
                  <a:pt x="1065923" y="0"/>
                </a:lnTo>
                <a:close/>
              </a:path>
            </a:pathLst>
          </a:custGeom>
          <a:solidFill>
            <a:srgbClr val="D7E47E"/>
          </a:solidFill>
        </p:spPr>
        <p:txBody>
          <a:bodyPr wrap="square" lIns="0" tIns="0" rIns="0" bIns="0" rtlCol="0"/>
          <a:lstStyle/>
          <a:p>
            <a:endParaRPr/>
          </a:p>
        </p:txBody>
      </p:sp>
      <p:sp>
        <p:nvSpPr>
          <p:cNvPr id="38" name="object 40">
            <a:extLst>
              <a:ext uri="{FF2B5EF4-FFF2-40B4-BE49-F238E27FC236}">
                <a16:creationId xmlns:a16="http://schemas.microsoft.com/office/drawing/2014/main" id="{314223E7-09B0-D9BA-25B8-EF88FD31C39D}"/>
              </a:ext>
            </a:extLst>
          </p:cNvPr>
          <p:cNvSpPr/>
          <p:nvPr userDrawn="1"/>
        </p:nvSpPr>
        <p:spPr>
          <a:xfrm>
            <a:off x="4534661" y="5078679"/>
            <a:ext cx="1066165" cy="172085"/>
          </a:xfrm>
          <a:custGeom>
            <a:avLst/>
            <a:gdLst/>
            <a:ahLst/>
            <a:cxnLst/>
            <a:rect l="l" t="t" r="r" b="b"/>
            <a:pathLst>
              <a:path w="1066164" h="172085">
                <a:moveTo>
                  <a:pt x="0" y="0"/>
                </a:moveTo>
                <a:lnTo>
                  <a:pt x="1065923" y="0"/>
                </a:lnTo>
                <a:lnTo>
                  <a:pt x="1065923" y="171602"/>
                </a:lnTo>
                <a:lnTo>
                  <a:pt x="0" y="171602"/>
                </a:lnTo>
                <a:lnTo>
                  <a:pt x="0" y="0"/>
                </a:lnTo>
                <a:close/>
              </a:path>
            </a:pathLst>
          </a:custGeom>
          <a:ln w="6349">
            <a:solidFill>
              <a:srgbClr val="005A6C"/>
            </a:solidFill>
          </a:ln>
        </p:spPr>
        <p:txBody>
          <a:bodyPr wrap="square" lIns="0" tIns="0" rIns="0" bIns="0" rtlCol="0"/>
          <a:lstStyle/>
          <a:p>
            <a:endParaRPr/>
          </a:p>
        </p:txBody>
      </p:sp>
      <p:sp>
        <p:nvSpPr>
          <p:cNvPr id="39" name="object 41">
            <a:extLst>
              <a:ext uri="{FF2B5EF4-FFF2-40B4-BE49-F238E27FC236}">
                <a16:creationId xmlns:a16="http://schemas.microsoft.com/office/drawing/2014/main" id="{06DA0BFB-9B46-87CE-B1AE-8E53ECF7E1C0}"/>
              </a:ext>
            </a:extLst>
          </p:cNvPr>
          <p:cNvSpPr/>
          <p:nvPr userDrawn="1"/>
        </p:nvSpPr>
        <p:spPr>
          <a:xfrm>
            <a:off x="4534661" y="4812042"/>
            <a:ext cx="1346835" cy="172085"/>
          </a:xfrm>
          <a:custGeom>
            <a:avLst/>
            <a:gdLst/>
            <a:ahLst/>
            <a:cxnLst/>
            <a:rect l="l" t="t" r="r" b="b"/>
            <a:pathLst>
              <a:path w="1346835" h="172085">
                <a:moveTo>
                  <a:pt x="1346339" y="0"/>
                </a:moveTo>
                <a:lnTo>
                  <a:pt x="0" y="0"/>
                </a:lnTo>
                <a:lnTo>
                  <a:pt x="0" y="171602"/>
                </a:lnTo>
                <a:lnTo>
                  <a:pt x="1346339" y="171602"/>
                </a:lnTo>
                <a:lnTo>
                  <a:pt x="1346339" y="0"/>
                </a:lnTo>
                <a:close/>
              </a:path>
            </a:pathLst>
          </a:custGeom>
          <a:solidFill>
            <a:srgbClr val="E3F3EF"/>
          </a:solidFill>
        </p:spPr>
        <p:txBody>
          <a:bodyPr wrap="square" lIns="0" tIns="0" rIns="0" bIns="0" rtlCol="0"/>
          <a:lstStyle/>
          <a:p>
            <a:endParaRPr/>
          </a:p>
        </p:txBody>
      </p:sp>
      <p:sp>
        <p:nvSpPr>
          <p:cNvPr id="40" name="object 42">
            <a:extLst>
              <a:ext uri="{FF2B5EF4-FFF2-40B4-BE49-F238E27FC236}">
                <a16:creationId xmlns:a16="http://schemas.microsoft.com/office/drawing/2014/main" id="{448910C0-7115-9D29-0A48-5DC587231968}"/>
              </a:ext>
            </a:extLst>
          </p:cNvPr>
          <p:cNvSpPr/>
          <p:nvPr userDrawn="1"/>
        </p:nvSpPr>
        <p:spPr>
          <a:xfrm>
            <a:off x="4534661" y="4812042"/>
            <a:ext cx="1346835" cy="172085"/>
          </a:xfrm>
          <a:custGeom>
            <a:avLst/>
            <a:gdLst/>
            <a:ahLst/>
            <a:cxnLst/>
            <a:rect l="l" t="t" r="r" b="b"/>
            <a:pathLst>
              <a:path w="1346835" h="172085">
                <a:moveTo>
                  <a:pt x="0" y="0"/>
                </a:moveTo>
                <a:lnTo>
                  <a:pt x="1346339" y="0"/>
                </a:lnTo>
                <a:lnTo>
                  <a:pt x="1346339" y="171602"/>
                </a:lnTo>
                <a:lnTo>
                  <a:pt x="0" y="171602"/>
                </a:lnTo>
                <a:lnTo>
                  <a:pt x="0" y="0"/>
                </a:lnTo>
                <a:close/>
              </a:path>
            </a:pathLst>
          </a:custGeom>
          <a:ln w="6350">
            <a:solidFill>
              <a:srgbClr val="005A6C"/>
            </a:solidFill>
          </a:ln>
        </p:spPr>
        <p:txBody>
          <a:bodyPr wrap="square" lIns="0" tIns="0" rIns="0" bIns="0" rtlCol="0"/>
          <a:lstStyle/>
          <a:p>
            <a:endParaRPr/>
          </a:p>
        </p:txBody>
      </p:sp>
      <p:sp>
        <p:nvSpPr>
          <p:cNvPr id="41" name="object 43">
            <a:extLst>
              <a:ext uri="{FF2B5EF4-FFF2-40B4-BE49-F238E27FC236}">
                <a16:creationId xmlns:a16="http://schemas.microsoft.com/office/drawing/2014/main" id="{D81C4DDE-35C1-D876-45BC-E90C357A6458}"/>
              </a:ext>
            </a:extLst>
          </p:cNvPr>
          <p:cNvSpPr/>
          <p:nvPr userDrawn="1"/>
        </p:nvSpPr>
        <p:spPr>
          <a:xfrm>
            <a:off x="931316" y="7788465"/>
            <a:ext cx="2791460" cy="314960"/>
          </a:xfrm>
          <a:custGeom>
            <a:avLst/>
            <a:gdLst/>
            <a:ahLst/>
            <a:cxnLst/>
            <a:rect l="l" t="t" r="r" b="b"/>
            <a:pathLst>
              <a:path w="2791460" h="314959">
                <a:moveTo>
                  <a:pt x="51028" y="25514"/>
                </a:moveTo>
                <a:lnTo>
                  <a:pt x="49022" y="15582"/>
                </a:lnTo>
                <a:lnTo>
                  <a:pt x="43548" y="7467"/>
                </a:lnTo>
                <a:lnTo>
                  <a:pt x="35445" y="2006"/>
                </a:lnTo>
                <a:lnTo>
                  <a:pt x="25514" y="0"/>
                </a:lnTo>
                <a:lnTo>
                  <a:pt x="15582" y="2006"/>
                </a:lnTo>
                <a:lnTo>
                  <a:pt x="7467" y="7467"/>
                </a:lnTo>
                <a:lnTo>
                  <a:pt x="2006" y="15582"/>
                </a:lnTo>
                <a:lnTo>
                  <a:pt x="0" y="25514"/>
                </a:lnTo>
                <a:lnTo>
                  <a:pt x="0" y="289153"/>
                </a:lnTo>
                <a:lnTo>
                  <a:pt x="2006" y="299085"/>
                </a:lnTo>
                <a:lnTo>
                  <a:pt x="7467" y="307187"/>
                </a:lnTo>
                <a:lnTo>
                  <a:pt x="15582" y="312661"/>
                </a:lnTo>
                <a:lnTo>
                  <a:pt x="25514" y="314667"/>
                </a:lnTo>
                <a:lnTo>
                  <a:pt x="35445" y="312661"/>
                </a:lnTo>
                <a:lnTo>
                  <a:pt x="43548" y="307187"/>
                </a:lnTo>
                <a:lnTo>
                  <a:pt x="49022" y="299085"/>
                </a:lnTo>
                <a:lnTo>
                  <a:pt x="51028" y="289153"/>
                </a:lnTo>
                <a:lnTo>
                  <a:pt x="51028" y="25514"/>
                </a:lnTo>
                <a:close/>
              </a:path>
              <a:path w="2791460" h="314959">
                <a:moveTo>
                  <a:pt x="2791396" y="25514"/>
                </a:moveTo>
                <a:lnTo>
                  <a:pt x="2789390" y="15582"/>
                </a:lnTo>
                <a:lnTo>
                  <a:pt x="2783916" y="7467"/>
                </a:lnTo>
                <a:lnTo>
                  <a:pt x="2775801" y="2006"/>
                </a:lnTo>
                <a:lnTo>
                  <a:pt x="2765882" y="0"/>
                </a:lnTo>
                <a:lnTo>
                  <a:pt x="2755950" y="2006"/>
                </a:lnTo>
                <a:lnTo>
                  <a:pt x="2747835" y="7467"/>
                </a:lnTo>
                <a:lnTo>
                  <a:pt x="2742361" y="15582"/>
                </a:lnTo>
                <a:lnTo>
                  <a:pt x="2740368" y="25514"/>
                </a:lnTo>
                <a:lnTo>
                  <a:pt x="2740368" y="289153"/>
                </a:lnTo>
                <a:lnTo>
                  <a:pt x="2742361" y="299085"/>
                </a:lnTo>
                <a:lnTo>
                  <a:pt x="2747835" y="307187"/>
                </a:lnTo>
                <a:lnTo>
                  <a:pt x="2755950" y="312661"/>
                </a:lnTo>
                <a:lnTo>
                  <a:pt x="2765882" y="314667"/>
                </a:lnTo>
                <a:lnTo>
                  <a:pt x="2775801" y="312661"/>
                </a:lnTo>
                <a:lnTo>
                  <a:pt x="2783916" y="307187"/>
                </a:lnTo>
                <a:lnTo>
                  <a:pt x="2789390" y="299085"/>
                </a:lnTo>
                <a:lnTo>
                  <a:pt x="2791396" y="289153"/>
                </a:lnTo>
                <a:lnTo>
                  <a:pt x="2791396" y="25514"/>
                </a:lnTo>
                <a:close/>
              </a:path>
            </a:pathLst>
          </a:custGeom>
          <a:solidFill>
            <a:srgbClr val="CC8BBC"/>
          </a:solidFill>
        </p:spPr>
        <p:txBody>
          <a:bodyPr wrap="square" lIns="0" tIns="0" rIns="0" bIns="0" rtlCol="0"/>
          <a:lstStyle/>
          <a:p>
            <a:endParaRPr/>
          </a:p>
        </p:txBody>
      </p:sp>
      <p:sp>
        <p:nvSpPr>
          <p:cNvPr id="42" name="object 2">
            <a:extLst>
              <a:ext uri="{FF2B5EF4-FFF2-40B4-BE49-F238E27FC236}">
                <a16:creationId xmlns:a16="http://schemas.microsoft.com/office/drawing/2014/main" id="{77AE4349-99AD-A8E5-AE65-D1D45322C845}"/>
              </a:ext>
            </a:extLst>
          </p:cNvPr>
          <p:cNvSpPr txBox="1"/>
          <p:nvPr userDrawn="1"/>
        </p:nvSpPr>
        <p:spPr>
          <a:xfrm>
            <a:off x="893222" y="7764988"/>
            <a:ext cx="2563495" cy="320601"/>
          </a:xfrm>
          <a:prstGeom prst="rect">
            <a:avLst/>
          </a:prstGeom>
        </p:spPr>
        <p:txBody>
          <a:bodyPr vert="horz" wrap="square" lIns="0" tIns="12700" rIns="0" bIns="0" rtlCol="0">
            <a:spAutoFit/>
          </a:bodyPr>
          <a:lstStyle/>
          <a:p>
            <a:pPr marL="173355">
              <a:lnSpc>
                <a:spcPct val="100000"/>
              </a:lnSpc>
              <a:spcBef>
                <a:spcPts val="100"/>
              </a:spcBef>
            </a:pPr>
            <a:r>
              <a:rPr sz="1000" b="1" spc="-25" dirty="0">
                <a:solidFill>
                  <a:srgbClr val="231F20"/>
                </a:solidFill>
                <a:latin typeface="Yu Gothic" panose="020B0400000000000000" pitchFamily="34" charset="-128"/>
                <a:ea typeface="Yu Gothic" panose="020B0400000000000000" pitchFamily="34" charset="-128"/>
                <a:cs typeface="YuGothic Bold"/>
              </a:rPr>
              <a:t>乳がんの放射線治療による通院が、</a:t>
            </a:r>
            <a:endParaRPr sz="1000" b="1">
              <a:latin typeface="Yu Gothic" panose="020B0400000000000000" pitchFamily="34" charset="-128"/>
              <a:ea typeface="Yu Gothic" panose="020B0400000000000000" pitchFamily="34" charset="-128"/>
              <a:cs typeface="YuGothic Bold"/>
            </a:endParaRPr>
          </a:p>
          <a:p>
            <a:pPr marL="173355">
              <a:lnSpc>
                <a:spcPct val="100000"/>
              </a:lnSpc>
              <a:spcBef>
                <a:spcPts val="45"/>
              </a:spcBef>
            </a:pPr>
            <a:r>
              <a:rPr sz="1500" b="1" spc="-67" baseline="-8333" dirty="0">
                <a:solidFill>
                  <a:srgbClr val="231F20"/>
                </a:solidFill>
                <a:latin typeface="Yu Gothic" panose="020B0400000000000000" pitchFamily="34" charset="-128"/>
                <a:ea typeface="Yu Gothic" panose="020B0400000000000000" pitchFamily="34" charset="-128"/>
                <a:cs typeface="YuGothic Bold"/>
              </a:rPr>
              <a:t>１か月間毎日必要なケース</a:t>
            </a:r>
            <a:r>
              <a:rPr sz="600" b="1" spc="-15" dirty="0">
                <a:solidFill>
                  <a:srgbClr val="231F20"/>
                </a:solidFill>
                <a:latin typeface="Yu Gothic" panose="020B0400000000000000" pitchFamily="34" charset="-128"/>
                <a:ea typeface="Yu Gothic" panose="020B0400000000000000" pitchFamily="34" charset="-128"/>
                <a:cs typeface="YuGothic Bold"/>
              </a:rPr>
              <a:t>（病院滞在は１時間ほど</a:t>
            </a:r>
            <a:r>
              <a:rPr sz="600" b="1" spc="-50" dirty="0">
                <a:solidFill>
                  <a:srgbClr val="231F20"/>
                </a:solidFill>
                <a:latin typeface="Yu Gothic" panose="020B0400000000000000" pitchFamily="34" charset="-128"/>
                <a:ea typeface="Yu Gothic" panose="020B0400000000000000" pitchFamily="34" charset="-128"/>
                <a:cs typeface="YuGothic Bold"/>
              </a:rPr>
              <a:t>）</a:t>
            </a:r>
            <a:endParaRPr sz="600" b="1">
              <a:latin typeface="Yu Gothic" panose="020B0400000000000000" pitchFamily="34" charset="-128"/>
              <a:ea typeface="Yu Gothic" panose="020B0400000000000000" pitchFamily="34" charset="-128"/>
              <a:cs typeface="YuGothic Bold"/>
            </a:endParaRPr>
          </a:p>
        </p:txBody>
      </p:sp>
      <p:sp>
        <p:nvSpPr>
          <p:cNvPr id="43" name="object 3">
            <a:extLst>
              <a:ext uri="{FF2B5EF4-FFF2-40B4-BE49-F238E27FC236}">
                <a16:creationId xmlns:a16="http://schemas.microsoft.com/office/drawing/2014/main" id="{344A666A-9876-D028-1E98-FE44F6CDBD34}"/>
              </a:ext>
            </a:extLst>
          </p:cNvPr>
          <p:cNvSpPr txBox="1"/>
          <p:nvPr userDrawn="1"/>
        </p:nvSpPr>
        <p:spPr>
          <a:xfrm>
            <a:off x="723919" y="672632"/>
            <a:ext cx="802640"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FFFFFF"/>
                </a:solidFill>
                <a:latin typeface="Yu Gothic" panose="020B0400000000000000" pitchFamily="34" charset="-128"/>
                <a:ea typeface="Yu Gothic" panose="020B0400000000000000" pitchFamily="34" charset="-128"/>
                <a:cs typeface="YuGothic Bold"/>
              </a:rPr>
              <a:t>作成ガイド</a:t>
            </a:r>
            <a:endParaRPr sz="1200" b="1">
              <a:latin typeface="Yu Gothic" panose="020B0400000000000000" pitchFamily="34" charset="-128"/>
              <a:ea typeface="Yu Gothic" panose="020B0400000000000000" pitchFamily="34" charset="-128"/>
              <a:cs typeface="YuGothic Bold"/>
            </a:endParaRPr>
          </a:p>
        </p:txBody>
      </p:sp>
      <p:sp>
        <p:nvSpPr>
          <p:cNvPr id="44" name="object 4">
            <a:extLst>
              <a:ext uri="{FF2B5EF4-FFF2-40B4-BE49-F238E27FC236}">
                <a16:creationId xmlns:a16="http://schemas.microsoft.com/office/drawing/2014/main" id="{08F64DB3-E951-CC7A-6435-40748F95D322}"/>
              </a:ext>
            </a:extLst>
          </p:cNvPr>
          <p:cNvSpPr txBox="1"/>
          <p:nvPr userDrawn="1"/>
        </p:nvSpPr>
        <p:spPr>
          <a:xfrm>
            <a:off x="1707083" y="624041"/>
            <a:ext cx="3070190" cy="305212"/>
          </a:xfrm>
          <a:prstGeom prst="rect">
            <a:avLst/>
          </a:prstGeom>
        </p:spPr>
        <p:txBody>
          <a:bodyPr vert="horz" wrap="square" lIns="0" tIns="12700" rIns="0" bIns="0" rtlCol="0">
            <a:spAutoFit/>
          </a:bodyPr>
          <a:lstStyle/>
          <a:p>
            <a:pPr marL="12700">
              <a:lnSpc>
                <a:spcPct val="100000"/>
              </a:lnSpc>
              <a:spcBef>
                <a:spcPts val="100"/>
              </a:spcBef>
            </a:pPr>
            <a:r>
              <a:rPr sz="1900" b="1" spc="-5" dirty="0">
                <a:solidFill>
                  <a:srgbClr val="FFFFFF"/>
                </a:solidFill>
                <a:latin typeface="Yu Gothic" panose="020B0400000000000000" pitchFamily="34" charset="-128"/>
                <a:ea typeface="Yu Gothic" panose="020B0400000000000000" pitchFamily="34" charset="-128"/>
                <a:cs typeface="YuGothic Bold"/>
              </a:rPr>
              <a:t>会社の人事労務担当の方へ</a:t>
            </a:r>
            <a:endParaRPr sz="1900" b="1">
              <a:latin typeface="Yu Gothic" panose="020B0400000000000000" pitchFamily="34" charset="-128"/>
              <a:ea typeface="Yu Gothic" panose="020B0400000000000000" pitchFamily="34" charset="-128"/>
              <a:cs typeface="YuGothic Bold"/>
            </a:endParaRPr>
          </a:p>
        </p:txBody>
      </p:sp>
      <p:sp>
        <p:nvSpPr>
          <p:cNvPr id="45" name="object 6">
            <a:extLst>
              <a:ext uri="{FF2B5EF4-FFF2-40B4-BE49-F238E27FC236}">
                <a16:creationId xmlns:a16="http://schemas.microsoft.com/office/drawing/2014/main" id="{FBFDE84A-D999-BD6B-C3F9-B1EBEA7DD6EA}"/>
              </a:ext>
            </a:extLst>
          </p:cNvPr>
          <p:cNvSpPr txBox="1"/>
          <p:nvPr userDrawn="1"/>
        </p:nvSpPr>
        <p:spPr>
          <a:xfrm>
            <a:off x="918622" y="1407012"/>
            <a:ext cx="5717540"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5A6C"/>
                </a:solidFill>
                <a:latin typeface="Yu Gothic" panose="020B0400000000000000" pitchFamily="34" charset="-128"/>
                <a:cs typeface="YuGothic Bold"/>
              </a:rPr>
              <a:t>制度はどこまで整えればよいのでしょうか？</a:t>
            </a:r>
            <a:endParaRPr sz="1200" b="1">
              <a:latin typeface="Yu Gothic" panose="020B0400000000000000" pitchFamily="34" charset="-128"/>
              <a:cs typeface="YuGothic Bold"/>
            </a:endParaRPr>
          </a:p>
        </p:txBody>
      </p:sp>
      <p:sp>
        <p:nvSpPr>
          <p:cNvPr id="46" name="object 9">
            <a:extLst>
              <a:ext uri="{FF2B5EF4-FFF2-40B4-BE49-F238E27FC236}">
                <a16:creationId xmlns:a16="http://schemas.microsoft.com/office/drawing/2014/main" id="{8A28D84D-B57A-D05E-8E3A-4ECAA02B94C3}"/>
              </a:ext>
            </a:extLst>
          </p:cNvPr>
          <p:cNvSpPr txBox="1"/>
          <p:nvPr userDrawn="1"/>
        </p:nvSpPr>
        <p:spPr>
          <a:xfrm>
            <a:off x="1164108" y="6245535"/>
            <a:ext cx="922019" cy="439287"/>
          </a:xfrm>
          <a:prstGeom prst="rect">
            <a:avLst/>
          </a:prstGeom>
        </p:spPr>
        <p:txBody>
          <a:bodyPr vert="horz" wrap="square" lIns="0" tIns="22225" rIns="0" bIns="0" rtlCol="0">
            <a:spAutoFit/>
          </a:bodyPr>
          <a:lstStyle/>
          <a:p>
            <a:pPr marL="12700">
              <a:lnSpc>
                <a:spcPts val="1060"/>
              </a:lnSpc>
              <a:spcBef>
                <a:spcPts val="175"/>
              </a:spcBef>
            </a:pPr>
            <a:r>
              <a:rPr sz="800" spc="-25" dirty="0">
                <a:solidFill>
                  <a:srgbClr val="231F20"/>
                </a:solidFill>
                <a:latin typeface="Yu Gothic"/>
                <a:cs typeface="Yu Gothic"/>
              </a:rPr>
              <a:t>仕事を続けたい</a:t>
            </a:r>
            <a:endParaRPr sz="800">
              <a:latin typeface="Yu Gothic"/>
              <a:cs typeface="Yu Gothic"/>
            </a:endParaRPr>
          </a:p>
          <a:p>
            <a:pPr marL="12700" marR="5080" indent="-635">
              <a:lnSpc>
                <a:spcPts val="1060"/>
              </a:lnSpc>
            </a:pPr>
            <a:r>
              <a:rPr sz="800" spc="-25" dirty="0">
                <a:solidFill>
                  <a:srgbClr val="231F20"/>
                </a:solidFill>
                <a:latin typeface="Yu Gothic"/>
                <a:cs typeface="Yu Gothic"/>
              </a:rPr>
              <a:t>仕事を続けたくない</a:t>
            </a:r>
            <a:r>
              <a:rPr sz="800" spc="-35" dirty="0">
                <a:solidFill>
                  <a:srgbClr val="231F20"/>
                </a:solidFill>
                <a:latin typeface="Yu Gothic"/>
                <a:cs typeface="Yu Gothic"/>
              </a:rPr>
              <a:t>無回答</a:t>
            </a:r>
            <a:endParaRPr sz="800">
              <a:latin typeface="Yu Gothic"/>
              <a:cs typeface="Yu Gothic"/>
            </a:endParaRPr>
          </a:p>
        </p:txBody>
      </p:sp>
      <p:sp>
        <p:nvSpPr>
          <p:cNvPr id="47" name="object 10">
            <a:extLst>
              <a:ext uri="{FF2B5EF4-FFF2-40B4-BE49-F238E27FC236}">
                <a16:creationId xmlns:a16="http://schemas.microsoft.com/office/drawing/2014/main" id="{BD566B57-DF71-3079-BF15-F690F82F6794}"/>
              </a:ext>
            </a:extLst>
          </p:cNvPr>
          <p:cNvSpPr txBox="1"/>
          <p:nvPr userDrawn="1"/>
        </p:nvSpPr>
        <p:spPr>
          <a:xfrm>
            <a:off x="918622" y="3265819"/>
            <a:ext cx="5760720"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5A6C"/>
                </a:solidFill>
                <a:latin typeface="Yu Gothic" panose="020B0400000000000000" pitchFamily="34" charset="-128"/>
                <a:cs typeface="YuGothic Bold"/>
              </a:rPr>
              <a:t>仕事を続けることの意味とは？</a:t>
            </a:r>
            <a:endParaRPr sz="900">
              <a:latin typeface="Yu Gothic"/>
              <a:cs typeface="Yu Gothic"/>
            </a:endParaRPr>
          </a:p>
        </p:txBody>
      </p:sp>
      <p:sp>
        <p:nvSpPr>
          <p:cNvPr id="48" name="object 11">
            <a:extLst>
              <a:ext uri="{FF2B5EF4-FFF2-40B4-BE49-F238E27FC236}">
                <a16:creationId xmlns:a16="http://schemas.microsoft.com/office/drawing/2014/main" id="{5116472C-79D8-FA7C-FDD7-A40152AEE7FD}"/>
              </a:ext>
            </a:extLst>
          </p:cNvPr>
          <p:cNvSpPr txBox="1"/>
          <p:nvPr userDrawn="1"/>
        </p:nvSpPr>
        <p:spPr>
          <a:xfrm>
            <a:off x="918622" y="7269942"/>
            <a:ext cx="1595120"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5A6C"/>
                </a:solidFill>
                <a:latin typeface="Yu Gothic" panose="020B0400000000000000" pitchFamily="34" charset="-128"/>
                <a:cs typeface="YuGothic Bold"/>
              </a:rPr>
              <a:t>治療と仕事の両立の例</a:t>
            </a:r>
            <a:endParaRPr sz="1200" b="1">
              <a:latin typeface="Yu Gothic" panose="020B0400000000000000" pitchFamily="34" charset="-128"/>
              <a:cs typeface="YuGothic Bold"/>
            </a:endParaRPr>
          </a:p>
        </p:txBody>
      </p:sp>
      <p:sp>
        <p:nvSpPr>
          <p:cNvPr id="49" name="object 13">
            <a:extLst>
              <a:ext uri="{FF2B5EF4-FFF2-40B4-BE49-F238E27FC236}">
                <a16:creationId xmlns:a16="http://schemas.microsoft.com/office/drawing/2014/main" id="{40796DA9-A8D0-572F-ACE8-E4194A91BD07}"/>
              </a:ext>
            </a:extLst>
          </p:cNvPr>
          <p:cNvSpPr txBox="1"/>
          <p:nvPr userDrawn="1"/>
        </p:nvSpPr>
        <p:spPr>
          <a:xfrm>
            <a:off x="4199793" y="5903124"/>
            <a:ext cx="268605" cy="112851"/>
          </a:xfrm>
          <a:prstGeom prst="rect">
            <a:avLst/>
          </a:prstGeom>
        </p:spPr>
        <p:txBody>
          <a:bodyPr vert="horz" wrap="square" lIns="0" tIns="12700" rIns="0" bIns="0" rtlCol="0">
            <a:spAutoFit/>
          </a:bodyPr>
          <a:lstStyle/>
          <a:p>
            <a:pPr marL="12700">
              <a:lnSpc>
                <a:spcPct val="100000"/>
              </a:lnSpc>
              <a:spcBef>
                <a:spcPts val="100"/>
              </a:spcBef>
            </a:pPr>
            <a:r>
              <a:rPr sz="650" spc="-30" dirty="0">
                <a:solidFill>
                  <a:srgbClr val="231F20"/>
                </a:solidFill>
                <a:latin typeface="Yu Gothic" panose="020B0400000000000000" pitchFamily="34" charset="-128"/>
                <a:cs typeface="Yu Gothic Pr6N M"/>
              </a:rPr>
              <a:t>その他</a:t>
            </a:r>
            <a:endParaRPr sz="650">
              <a:latin typeface="Yu Gothic" panose="020B0400000000000000" pitchFamily="34" charset="-128"/>
              <a:cs typeface="Yu Gothic Pr6N M"/>
            </a:endParaRPr>
          </a:p>
        </p:txBody>
      </p:sp>
      <p:sp>
        <p:nvSpPr>
          <p:cNvPr id="50" name="object 14">
            <a:extLst>
              <a:ext uri="{FF2B5EF4-FFF2-40B4-BE49-F238E27FC236}">
                <a16:creationId xmlns:a16="http://schemas.microsoft.com/office/drawing/2014/main" id="{B31E575C-7D6B-03FA-7E83-10CB7577EAEF}"/>
              </a:ext>
            </a:extLst>
          </p:cNvPr>
          <p:cNvSpPr txBox="1"/>
          <p:nvPr userDrawn="1"/>
        </p:nvSpPr>
        <p:spPr>
          <a:xfrm>
            <a:off x="3390803" y="5586214"/>
            <a:ext cx="1077595" cy="226695"/>
          </a:xfrm>
          <a:prstGeom prst="rect">
            <a:avLst/>
          </a:prstGeom>
        </p:spPr>
        <p:txBody>
          <a:bodyPr vert="horz" wrap="square" lIns="0" tIns="12700" rIns="0" bIns="0" rtlCol="0">
            <a:spAutoFit/>
          </a:bodyPr>
          <a:lstStyle/>
          <a:p>
            <a:pPr marR="5080" algn="r">
              <a:lnSpc>
                <a:spcPct val="100000"/>
              </a:lnSpc>
              <a:spcBef>
                <a:spcPts val="100"/>
              </a:spcBef>
            </a:pPr>
            <a:r>
              <a:rPr sz="650" spc="-20" dirty="0">
                <a:solidFill>
                  <a:srgbClr val="231F20"/>
                </a:solidFill>
                <a:latin typeface="Yu Gothic"/>
                <a:cs typeface="Yu Gothic"/>
              </a:rPr>
              <a:t>職場から仕事を続けることを</a:t>
            </a:r>
            <a:endParaRPr sz="650">
              <a:latin typeface="Yu Gothic"/>
              <a:cs typeface="Yu Gothic"/>
            </a:endParaRPr>
          </a:p>
          <a:p>
            <a:pPr marR="5080" algn="r">
              <a:lnSpc>
                <a:spcPct val="100000"/>
              </a:lnSpc>
              <a:spcBef>
                <a:spcPts val="20"/>
              </a:spcBef>
            </a:pPr>
            <a:r>
              <a:rPr sz="650" spc="-20" dirty="0">
                <a:solidFill>
                  <a:srgbClr val="231F20"/>
                </a:solidFill>
                <a:latin typeface="Yu Gothic"/>
                <a:cs typeface="Yu Gothic"/>
              </a:rPr>
              <a:t>要請されているため</a:t>
            </a:r>
            <a:endParaRPr sz="650">
              <a:latin typeface="Yu Gothic"/>
              <a:cs typeface="Yu Gothic"/>
            </a:endParaRPr>
          </a:p>
        </p:txBody>
      </p:sp>
      <p:sp>
        <p:nvSpPr>
          <p:cNvPr id="51" name="object 15">
            <a:extLst>
              <a:ext uri="{FF2B5EF4-FFF2-40B4-BE49-F238E27FC236}">
                <a16:creationId xmlns:a16="http://schemas.microsoft.com/office/drawing/2014/main" id="{11CFC72B-33EE-6AEC-1289-088B355C534C}"/>
              </a:ext>
            </a:extLst>
          </p:cNvPr>
          <p:cNvSpPr txBox="1"/>
          <p:nvPr userDrawn="1"/>
        </p:nvSpPr>
        <p:spPr>
          <a:xfrm>
            <a:off x="3552601" y="5370924"/>
            <a:ext cx="915669" cy="124460"/>
          </a:xfrm>
          <a:prstGeom prst="rect">
            <a:avLst/>
          </a:prstGeom>
        </p:spPr>
        <p:txBody>
          <a:bodyPr vert="horz" wrap="square" lIns="0" tIns="12700" rIns="0" bIns="0" rtlCol="0">
            <a:spAutoFit/>
          </a:bodyPr>
          <a:lstStyle/>
          <a:p>
            <a:pPr marL="12700">
              <a:lnSpc>
                <a:spcPct val="100000"/>
              </a:lnSpc>
              <a:spcBef>
                <a:spcPts val="100"/>
              </a:spcBef>
            </a:pPr>
            <a:r>
              <a:rPr sz="650" spc="-20" dirty="0">
                <a:solidFill>
                  <a:srgbClr val="231F20"/>
                </a:solidFill>
                <a:latin typeface="Yu Gothic"/>
                <a:cs typeface="Yu Gothic"/>
              </a:rPr>
              <a:t>がんの治療代を賄うため</a:t>
            </a:r>
            <a:endParaRPr sz="650">
              <a:latin typeface="Yu Gothic"/>
              <a:cs typeface="Yu Gothic"/>
            </a:endParaRPr>
          </a:p>
        </p:txBody>
      </p:sp>
      <p:sp>
        <p:nvSpPr>
          <p:cNvPr id="52" name="object 16">
            <a:extLst>
              <a:ext uri="{FF2B5EF4-FFF2-40B4-BE49-F238E27FC236}">
                <a16:creationId xmlns:a16="http://schemas.microsoft.com/office/drawing/2014/main" id="{5E1C54E4-C490-02A0-D722-7E6F168A0C6D}"/>
              </a:ext>
            </a:extLst>
          </p:cNvPr>
          <p:cNvSpPr txBox="1"/>
          <p:nvPr userDrawn="1"/>
        </p:nvSpPr>
        <p:spPr>
          <a:xfrm>
            <a:off x="3714399" y="5054014"/>
            <a:ext cx="753745" cy="226695"/>
          </a:xfrm>
          <a:prstGeom prst="rect">
            <a:avLst/>
          </a:prstGeom>
        </p:spPr>
        <p:txBody>
          <a:bodyPr vert="horz" wrap="square" lIns="0" tIns="10160" rIns="0" bIns="0" rtlCol="0">
            <a:spAutoFit/>
          </a:bodyPr>
          <a:lstStyle/>
          <a:p>
            <a:pPr marL="12700" marR="5080" indent="80645">
              <a:lnSpc>
                <a:spcPct val="102600"/>
              </a:lnSpc>
              <a:spcBef>
                <a:spcPts val="80"/>
              </a:spcBef>
            </a:pPr>
            <a:r>
              <a:rPr sz="650" spc="-20" dirty="0">
                <a:solidFill>
                  <a:srgbClr val="231F20"/>
                </a:solidFill>
                <a:latin typeface="Yu Gothic"/>
                <a:cs typeface="Yu Gothic"/>
              </a:rPr>
              <a:t>働くことが自身の生きがいであるため</a:t>
            </a:r>
            <a:endParaRPr sz="650">
              <a:latin typeface="Yu Gothic"/>
              <a:cs typeface="Yu Gothic"/>
            </a:endParaRPr>
          </a:p>
        </p:txBody>
      </p:sp>
      <p:sp>
        <p:nvSpPr>
          <p:cNvPr id="53" name="object 17">
            <a:extLst>
              <a:ext uri="{FF2B5EF4-FFF2-40B4-BE49-F238E27FC236}">
                <a16:creationId xmlns:a16="http://schemas.microsoft.com/office/drawing/2014/main" id="{C90186DC-C21A-DF09-CB81-81FBD88942B5}"/>
              </a:ext>
            </a:extLst>
          </p:cNvPr>
          <p:cNvSpPr txBox="1"/>
          <p:nvPr userDrawn="1"/>
        </p:nvSpPr>
        <p:spPr>
          <a:xfrm>
            <a:off x="3471702" y="4838724"/>
            <a:ext cx="996315" cy="124460"/>
          </a:xfrm>
          <a:prstGeom prst="rect">
            <a:avLst/>
          </a:prstGeom>
        </p:spPr>
        <p:txBody>
          <a:bodyPr vert="horz" wrap="square" lIns="0" tIns="12700" rIns="0" bIns="0" rtlCol="0">
            <a:spAutoFit/>
          </a:bodyPr>
          <a:lstStyle/>
          <a:p>
            <a:pPr marL="12700">
              <a:lnSpc>
                <a:spcPct val="100000"/>
              </a:lnSpc>
              <a:spcBef>
                <a:spcPts val="100"/>
              </a:spcBef>
            </a:pPr>
            <a:r>
              <a:rPr sz="650" spc="-20" dirty="0">
                <a:solidFill>
                  <a:srgbClr val="231F20"/>
                </a:solidFill>
                <a:latin typeface="Yu Gothic"/>
                <a:cs typeface="Yu Gothic"/>
              </a:rPr>
              <a:t>家庭の生計を維持するため</a:t>
            </a:r>
            <a:endParaRPr sz="650">
              <a:latin typeface="Yu Gothic"/>
              <a:cs typeface="Yu Gothic"/>
            </a:endParaRPr>
          </a:p>
        </p:txBody>
      </p:sp>
      <p:sp>
        <p:nvSpPr>
          <p:cNvPr id="54" name="object 18">
            <a:extLst>
              <a:ext uri="{FF2B5EF4-FFF2-40B4-BE49-F238E27FC236}">
                <a16:creationId xmlns:a16="http://schemas.microsoft.com/office/drawing/2014/main" id="{DD4AD64B-CE12-8CB5-2057-238DF3FF72AA}"/>
              </a:ext>
            </a:extLst>
          </p:cNvPr>
          <p:cNvSpPr txBox="1"/>
          <p:nvPr userDrawn="1"/>
        </p:nvSpPr>
        <p:spPr>
          <a:xfrm>
            <a:off x="1808020" y="5595930"/>
            <a:ext cx="679450" cy="345440"/>
          </a:xfrm>
          <a:prstGeom prst="rect">
            <a:avLst/>
          </a:prstGeom>
        </p:spPr>
        <p:txBody>
          <a:bodyPr vert="horz" wrap="square" lIns="0" tIns="12700" rIns="0" bIns="0" rtlCol="0">
            <a:spAutoFit/>
          </a:bodyPr>
          <a:lstStyle/>
          <a:p>
            <a:pPr marL="12700">
              <a:lnSpc>
                <a:spcPct val="100000"/>
              </a:lnSpc>
              <a:spcBef>
                <a:spcPts val="100"/>
              </a:spcBef>
            </a:pPr>
            <a:r>
              <a:rPr sz="2100" b="1" spc="-45" dirty="0">
                <a:solidFill>
                  <a:srgbClr val="005A6C"/>
                </a:solidFill>
                <a:latin typeface="Arial"/>
                <a:cs typeface="Arial"/>
              </a:rPr>
              <a:t>80.5</a:t>
            </a:r>
            <a:r>
              <a:rPr sz="2100" b="1" spc="-360" dirty="0">
                <a:solidFill>
                  <a:srgbClr val="005A6C"/>
                </a:solidFill>
                <a:latin typeface="Arial"/>
                <a:cs typeface="Arial"/>
              </a:rPr>
              <a:t> </a:t>
            </a:r>
            <a:r>
              <a:rPr sz="1650" b="1" spc="-75" baseline="5050" dirty="0">
                <a:solidFill>
                  <a:srgbClr val="005A6C"/>
                </a:solidFill>
                <a:latin typeface="Arial"/>
                <a:cs typeface="Arial"/>
              </a:rPr>
              <a:t>%</a:t>
            </a:r>
            <a:endParaRPr sz="1650" baseline="5050">
              <a:latin typeface="Arial"/>
              <a:cs typeface="Arial"/>
            </a:endParaRPr>
          </a:p>
        </p:txBody>
      </p:sp>
      <p:sp>
        <p:nvSpPr>
          <p:cNvPr id="55" name="object 19">
            <a:extLst>
              <a:ext uri="{FF2B5EF4-FFF2-40B4-BE49-F238E27FC236}">
                <a16:creationId xmlns:a16="http://schemas.microsoft.com/office/drawing/2014/main" id="{ABE1326E-1D85-20AD-86AC-1BBDB57B9860}"/>
              </a:ext>
            </a:extLst>
          </p:cNvPr>
          <p:cNvSpPr txBox="1"/>
          <p:nvPr userDrawn="1"/>
        </p:nvSpPr>
        <p:spPr>
          <a:xfrm>
            <a:off x="1455129" y="5028360"/>
            <a:ext cx="385445" cy="177800"/>
          </a:xfrm>
          <a:prstGeom prst="rect">
            <a:avLst/>
          </a:prstGeom>
        </p:spPr>
        <p:txBody>
          <a:bodyPr vert="horz" wrap="square" lIns="0" tIns="12700" rIns="0" bIns="0" rtlCol="0">
            <a:spAutoFit/>
          </a:bodyPr>
          <a:lstStyle/>
          <a:p>
            <a:pPr marL="12700">
              <a:lnSpc>
                <a:spcPct val="100000"/>
              </a:lnSpc>
              <a:spcBef>
                <a:spcPts val="100"/>
              </a:spcBef>
            </a:pPr>
            <a:r>
              <a:rPr sz="1000" b="1" spc="-10" dirty="0">
                <a:solidFill>
                  <a:srgbClr val="005A6C"/>
                </a:solidFill>
                <a:latin typeface="Arial"/>
                <a:cs typeface="Arial"/>
              </a:rPr>
              <a:t>11.9%</a:t>
            </a:r>
            <a:endParaRPr sz="1000">
              <a:latin typeface="Arial"/>
              <a:cs typeface="Arial"/>
            </a:endParaRPr>
          </a:p>
        </p:txBody>
      </p:sp>
      <p:sp>
        <p:nvSpPr>
          <p:cNvPr id="56" name="object 20">
            <a:extLst>
              <a:ext uri="{FF2B5EF4-FFF2-40B4-BE49-F238E27FC236}">
                <a16:creationId xmlns:a16="http://schemas.microsoft.com/office/drawing/2014/main" id="{B82C4A02-030C-1C7B-E868-8F4BE2A1D700}"/>
              </a:ext>
            </a:extLst>
          </p:cNvPr>
          <p:cNvSpPr txBox="1"/>
          <p:nvPr userDrawn="1"/>
        </p:nvSpPr>
        <p:spPr>
          <a:xfrm>
            <a:off x="1239483" y="4584117"/>
            <a:ext cx="551995" cy="166712"/>
          </a:xfrm>
          <a:prstGeom prst="rect">
            <a:avLst/>
          </a:prstGeom>
        </p:spPr>
        <p:txBody>
          <a:bodyPr vert="horz" wrap="square" lIns="0" tIns="12700" rIns="0" bIns="0" rtlCol="0">
            <a:spAutoFit/>
          </a:bodyPr>
          <a:lstStyle/>
          <a:p>
            <a:pPr marL="12700">
              <a:lnSpc>
                <a:spcPct val="100000"/>
              </a:lnSpc>
              <a:spcBef>
                <a:spcPts val="944"/>
              </a:spcBef>
            </a:pPr>
            <a:r>
              <a:rPr sz="1000" b="1" spc="-20" dirty="0">
                <a:solidFill>
                  <a:srgbClr val="005A6C"/>
                </a:solidFill>
                <a:latin typeface="Arial"/>
                <a:cs typeface="Arial"/>
              </a:rPr>
              <a:t>7.6%</a:t>
            </a:r>
            <a:endParaRPr sz="1000">
              <a:latin typeface="Arial"/>
              <a:cs typeface="Arial"/>
            </a:endParaRPr>
          </a:p>
        </p:txBody>
      </p:sp>
      <p:sp>
        <p:nvSpPr>
          <p:cNvPr id="57" name="object 21">
            <a:extLst>
              <a:ext uri="{FF2B5EF4-FFF2-40B4-BE49-F238E27FC236}">
                <a16:creationId xmlns:a16="http://schemas.microsoft.com/office/drawing/2014/main" id="{7555AB70-5A78-9AFE-B7B9-E09C5899648D}"/>
              </a:ext>
            </a:extLst>
          </p:cNvPr>
          <p:cNvSpPr txBox="1"/>
          <p:nvPr userDrawn="1"/>
        </p:nvSpPr>
        <p:spPr>
          <a:xfrm>
            <a:off x="4380657" y="6507765"/>
            <a:ext cx="308574" cy="123752"/>
          </a:xfrm>
          <a:prstGeom prst="rect">
            <a:avLst/>
          </a:prstGeom>
        </p:spPr>
        <p:txBody>
          <a:bodyPr vert="horz" wrap="square" lIns="0" tIns="15875" rIns="0" bIns="0" rtlCol="0">
            <a:spAutoFit/>
          </a:bodyPr>
          <a:lstStyle/>
          <a:p>
            <a:pPr marL="12700" algn="ctr">
              <a:lnSpc>
                <a:spcPct val="100000"/>
              </a:lnSpc>
              <a:spcBef>
                <a:spcPts val="125"/>
              </a:spcBef>
            </a:pPr>
            <a:r>
              <a:rPr sz="700" spc="-50" dirty="0">
                <a:solidFill>
                  <a:srgbClr val="231F20"/>
                </a:solidFill>
                <a:latin typeface="Yu Gothic" panose="020B0400000000000000" pitchFamily="34" charset="-128"/>
                <a:cs typeface="Yu Gothic Pr6N M"/>
              </a:rPr>
              <a:t>0</a:t>
            </a:r>
            <a:r>
              <a:rPr lang="en-US" sz="700" spc="-50" dirty="0">
                <a:solidFill>
                  <a:srgbClr val="231F20"/>
                </a:solidFill>
                <a:latin typeface="Yu Gothic" panose="020B0400000000000000" pitchFamily="34" charset="-128"/>
                <a:cs typeface="Yu Gothic Pr6N M"/>
              </a:rPr>
              <a:t>%</a:t>
            </a:r>
            <a:endParaRPr sz="700">
              <a:latin typeface="Yu Gothic" panose="020B0400000000000000" pitchFamily="34" charset="-128"/>
              <a:cs typeface="Yu Gothic Pr6N M"/>
            </a:endParaRPr>
          </a:p>
        </p:txBody>
      </p:sp>
      <p:sp>
        <p:nvSpPr>
          <p:cNvPr id="58" name="object 26">
            <a:extLst>
              <a:ext uri="{FF2B5EF4-FFF2-40B4-BE49-F238E27FC236}">
                <a16:creationId xmlns:a16="http://schemas.microsoft.com/office/drawing/2014/main" id="{B7710216-E9B9-D406-52A1-A2DC00F98849}"/>
              </a:ext>
            </a:extLst>
          </p:cNvPr>
          <p:cNvSpPr txBox="1"/>
          <p:nvPr userDrawn="1"/>
        </p:nvSpPr>
        <p:spPr>
          <a:xfrm>
            <a:off x="4889610" y="5597638"/>
            <a:ext cx="385445" cy="177800"/>
          </a:xfrm>
          <a:prstGeom prst="rect">
            <a:avLst/>
          </a:prstGeom>
        </p:spPr>
        <p:txBody>
          <a:bodyPr vert="horz" wrap="square" lIns="0" tIns="12700" rIns="0" bIns="0" rtlCol="0">
            <a:spAutoFit/>
          </a:bodyPr>
          <a:lstStyle/>
          <a:p>
            <a:pPr marL="12700">
              <a:lnSpc>
                <a:spcPct val="100000"/>
              </a:lnSpc>
              <a:spcBef>
                <a:spcPts val="100"/>
              </a:spcBef>
            </a:pPr>
            <a:r>
              <a:rPr sz="1000" b="1" spc="-10" dirty="0">
                <a:solidFill>
                  <a:srgbClr val="005A6C"/>
                </a:solidFill>
                <a:latin typeface="Arial"/>
                <a:cs typeface="Arial"/>
              </a:rPr>
              <a:t>15.2%</a:t>
            </a:r>
            <a:endParaRPr sz="1000">
              <a:latin typeface="Arial"/>
              <a:cs typeface="Arial"/>
            </a:endParaRPr>
          </a:p>
        </p:txBody>
      </p:sp>
      <p:sp>
        <p:nvSpPr>
          <p:cNvPr id="59" name="object 27">
            <a:extLst>
              <a:ext uri="{FF2B5EF4-FFF2-40B4-BE49-F238E27FC236}">
                <a16:creationId xmlns:a16="http://schemas.microsoft.com/office/drawing/2014/main" id="{2EF88564-01F8-4FDD-5CBB-57129C9FDCAC}"/>
              </a:ext>
            </a:extLst>
          </p:cNvPr>
          <p:cNvSpPr txBox="1"/>
          <p:nvPr userDrawn="1"/>
        </p:nvSpPr>
        <p:spPr>
          <a:xfrm>
            <a:off x="4681330" y="5865862"/>
            <a:ext cx="314960" cy="177800"/>
          </a:xfrm>
          <a:prstGeom prst="rect">
            <a:avLst/>
          </a:prstGeom>
        </p:spPr>
        <p:txBody>
          <a:bodyPr vert="horz" wrap="square" lIns="0" tIns="12700" rIns="0" bIns="0" rtlCol="0">
            <a:spAutoFit/>
          </a:bodyPr>
          <a:lstStyle/>
          <a:p>
            <a:pPr marL="12700">
              <a:lnSpc>
                <a:spcPct val="100000"/>
              </a:lnSpc>
              <a:spcBef>
                <a:spcPts val="100"/>
              </a:spcBef>
            </a:pPr>
            <a:r>
              <a:rPr sz="1000" b="1" spc="-20" dirty="0">
                <a:solidFill>
                  <a:srgbClr val="005A6C"/>
                </a:solidFill>
                <a:latin typeface="Arial"/>
                <a:cs typeface="Arial"/>
              </a:rPr>
              <a:t>5.1%</a:t>
            </a:r>
            <a:endParaRPr sz="1000">
              <a:latin typeface="Arial"/>
              <a:cs typeface="Arial"/>
            </a:endParaRPr>
          </a:p>
        </p:txBody>
      </p:sp>
      <p:sp>
        <p:nvSpPr>
          <p:cNvPr id="60" name="object 28">
            <a:extLst>
              <a:ext uri="{FF2B5EF4-FFF2-40B4-BE49-F238E27FC236}">
                <a16:creationId xmlns:a16="http://schemas.microsoft.com/office/drawing/2014/main" id="{506AD22B-5D5C-33EE-D128-92FAF43B5383}"/>
              </a:ext>
            </a:extLst>
          </p:cNvPr>
          <p:cNvSpPr txBox="1"/>
          <p:nvPr userDrawn="1"/>
        </p:nvSpPr>
        <p:spPr>
          <a:xfrm>
            <a:off x="4199793" y="6128371"/>
            <a:ext cx="702310" cy="166712"/>
          </a:xfrm>
          <a:prstGeom prst="rect">
            <a:avLst/>
          </a:prstGeom>
        </p:spPr>
        <p:txBody>
          <a:bodyPr vert="horz" wrap="square" lIns="0" tIns="12700" rIns="0" bIns="0" rtlCol="0">
            <a:spAutoFit/>
          </a:bodyPr>
          <a:lstStyle/>
          <a:p>
            <a:pPr marL="12700">
              <a:lnSpc>
                <a:spcPct val="100000"/>
              </a:lnSpc>
              <a:spcBef>
                <a:spcPts val="100"/>
              </a:spcBef>
              <a:tabLst>
                <a:tab pos="399415" algn="l"/>
              </a:tabLst>
            </a:pPr>
            <a:r>
              <a:rPr sz="975" spc="-22" baseline="4273" dirty="0">
                <a:solidFill>
                  <a:srgbClr val="231F20"/>
                </a:solidFill>
                <a:latin typeface="Yu Gothic" panose="020B0400000000000000" pitchFamily="34" charset="-128"/>
                <a:cs typeface="Yu Gothic Pr6N M"/>
              </a:rPr>
              <a:t>無回</a:t>
            </a:r>
            <a:r>
              <a:rPr sz="975" spc="-75" baseline="4273" dirty="0">
                <a:solidFill>
                  <a:srgbClr val="231F20"/>
                </a:solidFill>
                <a:latin typeface="Yu Gothic" panose="020B0400000000000000" pitchFamily="34" charset="-128"/>
                <a:cs typeface="Yu Gothic Pr6N M"/>
              </a:rPr>
              <a:t>答</a:t>
            </a:r>
            <a:r>
              <a:rPr sz="975" baseline="4273" dirty="0">
                <a:solidFill>
                  <a:srgbClr val="231F20"/>
                </a:solidFill>
                <a:latin typeface="Yu Gothic" panose="020B0400000000000000" pitchFamily="34" charset="-128"/>
                <a:cs typeface="Yu Gothic Pr6N M"/>
              </a:rPr>
              <a:t>	</a:t>
            </a:r>
            <a:r>
              <a:rPr sz="1000" b="1" spc="-20" dirty="0">
                <a:solidFill>
                  <a:srgbClr val="005A6C"/>
                </a:solidFill>
                <a:latin typeface="Arial"/>
                <a:cs typeface="Arial"/>
              </a:rPr>
              <a:t>0.6%</a:t>
            </a:r>
            <a:endParaRPr sz="1000">
              <a:latin typeface="Arial"/>
              <a:cs typeface="Arial"/>
            </a:endParaRPr>
          </a:p>
        </p:txBody>
      </p:sp>
      <p:sp>
        <p:nvSpPr>
          <p:cNvPr id="61" name="object 29">
            <a:extLst>
              <a:ext uri="{FF2B5EF4-FFF2-40B4-BE49-F238E27FC236}">
                <a16:creationId xmlns:a16="http://schemas.microsoft.com/office/drawing/2014/main" id="{CB8A745D-48A6-68DD-F438-BD749D95ECD3}"/>
              </a:ext>
            </a:extLst>
          </p:cNvPr>
          <p:cNvSpPr txBox="1"/>
          <p:nvPr userDrawn="1"/>
        </p:nvSpPr>
        <p:spPr>
          <a:xfrm>
            <a:off x="5428852" y="4766876"/>
            <a:ext cx="927735" cy="744855"/>
          </a:xfrm>
          <a:prstGeom prst="rect">
            <a:avLst/>
          </a:prstGeom>
        </p:spPr>
        <p:txBody>
          <a:bodyPr vert="horz" wrap="square" lIns="0" tIns="46990" rIns="0" bIns="0" rtlCol="0">
            <a:spAutoFit/>
          </a:bodyPr>
          <a:lstStyle/>
          <a:p>
            <a:pPr marL="554355">
              <a:lnSpc>
                <a:spcPct val="100000"/>
              </a:lnSpc>
              <a:spcBef>
                <a:spcPts val="370"/>
              </a:spcBef>
            </a:pPr>
            <a:r>
              <a:rPr sz="1000" b="1" spc="-10" dirty="0">
                <a:solidFill>
                  <a:srgbClr val="005A6C"/>
                </a:solidFill>
                <a:latin typeface="Arial"/>
                <a:cs typeface="Arial"/>
              </a:rPr>
              <a:t>72.5%</a:t>
            </a:r>
            <a:endParaRPr sz="1000">
              <a:latin typeface="Arial"/>
              <a:cs typeface="Arial"/>
            </a:endParaRPr>
          </a:p>
          <a:p>
            <a:pPr marL="254635">
              <a:lnSpc>
                <a:spcPct val="100000"/>
              </a:lnSpc>
              <a:spcBef>
                <a:spcPts val="459"/>
              </a:spcBef>
            </a:pPr>
            <a:r>
              <a:rPr sz="1700" b="1" spc="-10" dirty="0">
                <a:solidFill>
                  <a:srgbClr val="F36F21"/>
                </a:solidFill>
                <a:latin typeface="Arial"/>
                <a:cs typeface="Arial"/>
              </a:rPr>
              <a:t>57.4</a:t>
            </a:r>
            <a:r>
              <a:rPr sz="1000" b="1" spc="-10" dirty="0">
                <a:solidFill>
                  <a:srgbClr val="F36F21"/>
                </a:solidFill>
                <a:latin typeface="Arial"/>
                <a:cs typeface="Arial"/>
              </a:rPr>
              <a:t>%</a:t>
            </a:r>
            <a:endParaRPr sz="1000">
              <a:latin typeface="Arial"/>
              <a:cs typeface="Arial"/>
            </a:endParaRPr>
          </a:p>
          <a:p>
            <a:pPr marL="12700">
              <a:lnSpc>
                <a:spcPct val="100000"/>
              </a:lnSpc>
              <a:spcBef>
                <a:spcPts val="490"/>
              </a:spcBef>
            </a:pPr>
            <a:r>
              <a:rPr sz="1000" b="1" spc="-10" dirty="0">
                <a:solidFill>
                  <a:srgbClr val="005A6C"/>
                </a:solidFill>
                <a:latin typeface="Arial"/>
                <a:cs typeface="Arial"/>
              </a:rPr>
              <a:t>44.5%</a:t>
            </a:r>
            <a:endParaRPr sz="1000">
              <a:latin typeface="Arial"/>
              <a:cs typeface="Arial"/>
            </a:endParaRPr>
          </a:p>
        </p:txBody>
      </p:sp>
      <p:sp>
        <p:nvSpPr>
          <p:cNvPr id="62" name="object 30">
            <a:extLst>
              <a:ext uri="{FF2B5EF4-FFF2-40B4-BE49-F238E27FC236}">
                <a16:creationId xmlns:a16="http://schemas.microsoft.com/office/drawing/2014/main" id="{366302C4-B147-0B41-DD21-D6E45C98666D}"/>
              </a:ext>
            </a:extLst>
          </p:cNvPr>
          <p:cNvSpPr txBox="1"/>
          <p:nvPr userDrawn="1"/>
        </p:nvSpPr>
        <p:spPr>
          <a:xfrm>
            <a:off x="3770374" y="7857911"/>
            <a:ext cx="2401826"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231F20"/>
                </a:solidFill>
                <a:latin typeface="Yu Gothic" panose="020B0400000000000000" pitchFamily="34" charset="-128"/>
                <a:ea typeface="Yu Gothic" panose="020B0400000000000000" pitchFamily="34" charset="-128"/>
                <a:cs typeface="YuGothic Bold"/>
              </a:rPr>
              <a:t>２週間に一度、化学療法を行うケース</a:t>
            </a:r>
            <a:endParaRPr sz="1000" b="1">
              <a:latin typeface="Yu Gothic" panose="020B0400000000000000" pitchFamily="34" charset="-128"/>
              <a:ea typeface="Yu Gothic" panose="020B0400000000000000" pitchFamily="34" charset="-128"/>
              <a:cs typeface="YuGothic Bold"/>
            </a:endParaRPr>
          </a:p>
        </p:txBody>
      </p:sp>
      <p:sp>
        <p:nvSpPr>
          <p:cNvPr id="63" name="object 31">
            <a:extLst>
              <a:ext uri="{FF2B5EF4-FFF2-40B4-BE49-F238E27FC236}">
                <a16:creationId xmlns:a16="http://schemas.microsoft.com/office/drawing/2014/main" id="{4D6107F4-C8A4-B9A3-6EE6-DB42AC045014}"/>
              </a:ext>
            </a:extLst>
          </p:cNvPr>
          <p:cNvSpPr txBox="1"/>
          <p:nvPr userDrawn="1"/>
        </p:nvSpPr>
        <p:spPr>
          <a:xfrm>
            <a:off x="3658988" y="8223379"/>
            <a:ext cx="3168985" cy="368114"/>
          </a:xfrm>
          <a:prstGeom prst="rect">
            <a:avLst/>
          </a:prstGeom>
        </p:spPr>
        <p:txBody>
          <a:bodyPr vert="horz" wrap="square" lIns="0" tIns="12700" rIns="0" bIns="0" rtlCol="0">
            <a:spAutoFit/>
          </a:bodyPr>
          <a:lstStyle/>
          <a:p>
            <a:pPr marL="12700" marR="5080">
              <a:lnSpc>
                <a:spcPct val="129700"/>
              </a:lnSpc>
              <a:spcBef>
                <a:spcPts val="100"/>
              </a:spcBef>
            </a:pPr>
            <a:r>
              <a:rPr sz="920" spc="-100" dirty="0">
                <a:solidFill>
                  <a:srgbClr val="231F20"/>
                </a:solidFill>
                <a:latin typeface="Yu Gothic" panose="020B0400000000000000" pitchFamily="34" charset="-128"/>
                <a:ea typeface="Yu Gothic" panose="020B0400000000000000" pitchFamily="34" charset="-128"/>
                <a:cs typeface="Yu Gothic"/>
              </a:rPr>
              <a:t>副作用は、投与後、数日経過してから出てくるケースがあるため、</a:t>
            </a:r>
            <a:r>
              <a:rPr sz="920" spc="-50" dirty="0">
                <a:solidFill>
                  <a:srgbClr val="231F20"/>
                </a:solidFill>
                <a:latin typeface="Yu Gothic" panose="020B0400000000000000" pitchFamily="34" charset="-128"/>
                <a:ea typeface="Yu Gothic" panose="020B0400000000000000" pitchFamily="34" charset="-128"/>
                <a:cs typeface="Yu Gothic"/>
              </a:rPr>
              <a:t>土日や在宅勤務をうまく使うと両立がしやすくなります</a:t>
            </a:r>
            <a:r>
              <a:rPr lang="ja-JP" altLang="en-US" sz="920" spc="-50" dirty="0">
                <a:solidFill>
                  <a:srgbClr val="231F20"/>
                </a:solidFill>
                <a:latin typeface="Yu Gothic" panose="020B0400000000000000" pitchFamily="34" charset="-128"/>
                <a:ea typeface="Yu Gothic" panose="020B0400000000000000" pitchFamily="34" charset="-128"/>
                <a:cs typeface="Yu Gothic"/>
              </a:rPr>
              <a:t>。</a:t>
            </a:r>
            <a:endParaRPr sz="920" spc="-50" dirty="0">
              <a:latin typeface="Yu Gothic" panose="020B0400000000000000" pitchFamily="34" charset="-128"/>
              <a:ea typeface="Yu Gothic" panose="020B0400000000000000" pitchFamily="34" charset="-128"/>
              <a:cs typeface="Yu Gothic"/>
            </a:endParaRPr>
          </a:p>
        </p:txBody>
      </p:sp>
      <p:sp>
        <p:nvSpPr>
          <p:cNvPr id="64" name="object 41">
            <a:extLst>
              <a:ext uri="{FF2B5EF4-FFF2-40B4-BE49-F238E27FC236}">
                <a16:creationId xmlns:a16="http://schemas.microsoft.com/office/drawing/2014/main" id="{0F757B71-C253-F772-B451-CCE4A3C295AF}"/>
              </a:ext>
            </a:extLst>
          </p:cNvPr>
          <p:cNvSpPr txBox="1"/>
          <p:nvPr userDrawn="1"/>
        </p:nvSpPr>
        <p:spPr>
          <a:xfrm>
            <a:off x="942948" y="6817894"/>
            <a:ext cx="5674420" cy="120546"/>
          </a:xfrm>
          <a:prstGeom prst="rect">
            <a:avLst/>
          </a:prstGeom>
        </p:spPr>
        <p:txBody>
          <a:bodyPr vert="horz" wrap="square" lIns="0" tIns="12700" rIns="0" bIns="0" rtlCol="0">
            <a:spAutoFit/>
          </a:bodyPr>
          <a:lstStyle/>
          <a:p>
            <a:pPr algn="ctr">
              <a:lnSpc>
                <a:spcPct val="100000"/>
              </a:lnSpc>
              <a:spcBef>
                <a:spcPts val="100"/>
              </a:spcBef>
            </a:pPr>
            <a:r>
              <a:rPr lang="ja-JP" altLang="en-US" sz="700" spc="-80" dirty="0">
                <a:solidFill>
                  <a:srgbClr val="005A6C"/>
                </a:solidFill>
                <a:latin typeface="游ゴシック" panose="020B0400000000000000" pitchFamily="50" charset="-128"/>
                <a:ea typeface="游ゴシック" panose="020B0400000000000000" pitchFamily="50" charset="-128"/>
                <a:cs typeface="YuGothic Bold"/>
              </a:rPr>
              <a:t>出典：東京都福祉保健局「がん患者の就労等に関する実態調査報告書（平成</a:t>
            </a:r>
            <a:r>
              <a:rPr lang="en-US" altLang="ja-JP" sz="700" spc="-80" dirty="0">
                <a:solidFill>
                  <a:srgbClr val="005A6C"/>
                </a:solidFill>
                <a:latin typeface="游ゴシック" panose="020B0400000000000000" pitchFamily="50" charset="-128"/>
                <a:ea typeface="游ゴシック" panose="020B0400000000000000" pitchFamily="50" charset="-128"/>
                <a:cs typeface="YuGothic Bold"/>
              </a:rPr>
              <a:t>26</a:t>
            </a:r>
            <a:r>
              <a:rPr lang="ja-JP" altLang="en-US" sz="700" spc="-80" dirty="0">
                <a:solidFill>
                  <a:srgbClr val="005A6C"/>
                </a:solidFill>
                <a:latin typeface="游ゴシック" panose="020B0400000000000000" pitchFamily="50" charset="-128"/>
                <a:ea typeface="游ゴシック" panose="020B0400000000000000" pitchFamily="50" charset="-128"/>
                <a:cs typeface="YuGothic Bold"/>
              </a:rPr>
              <a:t>年</a:t>
            </a:r>
            <a:r>
              <a:rPr lang="en-US" altLang="ja-JP" sz="700" spc="-80" dirty="0">
                <a:solidFill>
                  <a:srgbClr val="005A6C"/>
                </a:solidFill>
                <a:latin typeface="游ゴシック" panose="020B0400000000000000" pitchFamily="50" charset="-128"/>
                <a:ea typeface="游ゴシック" panose="020B0400000000000000" pitchFamily="50" charset="-128"/>
                <a:cs typeface="YuGothic Bold"/>
              </a:rPr>
              <a:t>5</a:t>
            </a:r>
            <a:r>
              <a:rPr lang="ja-JP" altLang="en-US" sz="700" spc="-80" dirty="0">
                <a:solidFill>
                  <a:srgbClr val="005A6C"/>
                </a:solidFill>
                <a:latin typeface="游ゴシック" panose="020B0400000000000000" pitchFamily="50" charset="-128"/>
                <a:ea typeface="游ゴシック" panose="020B0400000000000000" pitchFamily="50" charset="-128"/>
                <a:cs typeface="YuGothic Bold"/>
              </a:rPr>
              <a:t>月）」</a:t>
            </a:r>
            <a:endParaRPr lang="ja-JP" altLang="en-US" sz="700" dirty="0">
              <a:latin typeface="游ゴシック" panose="020B0400000000000000" pitchFamily="50" charset="-128"/>
              <a:ea typeface="游ゴシック" panose="020B0400000000000000" pitchFamily="50" charset="-128"/>
              <a:cs typeface="YuGothic Bold"/>
            </a:endParaRPr>
          </a:p>
        </p:txBody>
      </p:sp>
      <p:sp>
        <p:nvSpPr>
          <p:cNvPr id="65" name="object 10">
            <a:extLst>
              <a:ext uri="{FF2B5EF4-FFF2-40B4-BE49-F238E27FC236}">
                <a16:creationId xmlns:a16="http://schemas.microsoft.com/office/drawing/2014/main" id="{5875AD9B-606D-93A6-C955-3F0F874FE830}"/>
              </a:ext>
            </a:extLst>
          </p:cNvPr>
          <p:cNvSpPr txBox="1"/>
          <p:nvPr userDrawn="1"/>
        </p:nvSpPr>
        <p:spPr>
          <a:xfrm>
            <a:off x="918622" y="1808844"/>
            <a:ext cx="5760720" cy="1080617"/>
          </a:xfrm>
          <a:prstGeom prst="rect">
            <a:avLst/>
          </a:prstGeom>
        </p:spPr>
        <p:txBody>
          <a:bodyPr vert="horz" wrap="square" lIns="0" tIns="12700" rIns="0" bIns="0" rtlCol="0">
            <a:spAutoFit/>
          </a:bodyPr>
          <a:lstStyle/>
          <a:p>
            <a:pPr marR="5080" algn="just">
              <a:lnSpc>
                <a:spcPts val="1400"/>
              </a:lnSpc>
            </a:pPr>
            <a:r>
              <a:rPr lang="ja-JP" altLang="en-US" sz="920" dirty="0">
                <a:solidFill>
                  <a:srgbClr val="231F20"/>
                </a:solidFill>
                <a:latin typeface="Yu Gothic" panose="020B0400000000000000" pitchFamily="34" charset="-128"/>
                <a:ea typeface="Yu Gothic" panose="020B0400000000000000" pitchFamily="34" charset="-128"/>
                <a:cs typeface="Yu Gothic"/>
              </a:rPr>
              <a:t>治療と仕事の両立のためには、治療に専念するためのお休みを取得できることのほかに、復職後に治療を</a:t>
            </a:r>
            <a:br>
              <a:rPr lang="en-US" altLang="ja-JP" sz="920" dirty="0">
                <a:solidFill>
                  <a:srgbClr val="231F20"/>
                </a:solidFill>
                <a:latin typeface="Yu Gothic" panose="020B0400000000000000" pitchFamily="34" charset="-128"/>
                <a:ea typeface="Yu Gothic" panose="020B0400000000000000" pitchFamily="34" charset="-128"/>
                <a:cs typeface="Yu Gothic"/>
              </a:rPr>
            </a:br>
            <a:r>
              <a:rPr lang="ja-JP" altLang="en-US" sz="920" dirty="0">
                <a:solidFill>
                  <a:srgbClr val="231F20"/>
                </a:solidFill>
                <a:latin typeface="Yu Gothic" panose="020B0400000000000000" pitchFamily="34" charset="-128"/>
                <a:ea typeface="Yu Gothic" panose="020B0400000000000000" pitchFamily="34" charset="-128"/>
                <a:cs typeface="Yu Gothic"/>
              </a:rPr>
              <a:t>しながら仕事をすることもあるため、働く時間や場所が柔軟であることが重要なポイントです。</a:t>
            </a:r>
          </a:p>
          <a:p>
            <a:pPr marR="5080" algn="just">
              <a:lnSpc>
                <a:spcPts val="1400"/>
              </a:lnSpc>
            </a:pPr>
            <a:r>
              <a:rPr lang="ja-JP" altLang="en-US" sz="920" dirty="0">
                <a:solidFill>
                  <a:srgbClr val="231F20"/>
                </a:solidFill>
                <a:latin typeface="Yu Gothic" panose="020B0400000000000000" pitchFamily="34" charset="-128"/>
                <a:ea typeface="Yu Gothic" panose="020B0400000000000000" pitchFamily="34" charset="-128"/>
                <a:cs typeface="Yu Gothic"/>
              </a:rPr>
              <a:t>次ページでは、網羅的に制度を例示していますが、必ずしも、全てを制度として整える必要はありません。今ある制度や会社の状況にあわせて、例えば利用条件や対象を拡げてみるなど、できることから少しずつ</a:t>
            </a:r>
            <a:br>
              <a:rPr lang="en-US" altLang="ja-JP" sz="920" dirty="0">
                <a:solidFill>
                  <a:srgbClr val="231F20"/>
                </a:solidFill>
                <a:latin typeface="Yu Gothic" panose="020B0400000000000000" pitchFamily="34" charset="-128"/>
                <a:ea typeface="Yu Gothic" panose="020B0400000000000000" pitchFamily="34" charset="-128"/>
                <a:cs typeface="Yu Gothic"/>
              </a:rPr>
            </a:br>
            <a:r>
              <a:rPr lang="ja-JP" altLang="en-US" sz="920" dirty="0">
                <a:solidFill>
                  <a:srgbClr val="231F20"/>
                </a:solidFill>
                <a:latin typeface="Yu Gothic" panose="020B0400000000000000" pitchFamily="34" charset="-128"/>
                <a:ea typeface="Yu Gothic" panose="020B0400000000000000" pitchFamily="34" charset="-128"/>
                <a:cs typeface="Yu Gothic"/>
              </a:rPr>
              <a:t>取り組んでみるのはいかがでしょうか。</a:t>
            </a:r>
          </a:p>
          <a:p>
            <a:pPr marR="5080" algn="just">
              <a:lnSpc>
                <a:spcPts val="1400"/>
              </a:lnSpc>
            </a:pPr>
            <a:r>
              <a:rPr lang="ja-JP" altLang="en-US" sz="920" dirty="0">
                <a:solidFill>
                  <a:srgbClr val="231F20"/>
                </a:solidFill>
                <a:latin typeface="Yu Gothic" panose="020B0400000000000000" pitchFamily="34" charset="-128"/>
                <a:ea typeface="Yu Gothic" panose="020B0400000000000000" pitchFamily="34" charset="-128"/>
                <a:cs typeface="Yu Gothic"/>
              </a:rPr>
              <a:t>会社として柔軟な対応をしてもらえることがわかると、従業員にとっての安心感につながります。</a:t>
            </a:r>
          </a:p>
        </p:txBody>
      </p:sp>
      <p:sp>
        <p:nvSpPr>
          <p:cNvPr id="66" name="object 10">
            <a:extLst>
              <a:ext uri="{FF2B5EF4-FFF2-40B4-BE49-F238E27FC236}">
                <a16:creationId xmlns:a16="http://schemas.microsoft.com/office/drawing/2014/main" id="{F536BC27-ABEC-D0F5-30D1-EAB0896F4E7B}"/>
              </a:ext>
            </a:extLst>
          </p:cNvPr>
          <p:cNvSpPr txBox="1"/>
          <p:nvPr userDrawn="1"/>
        </p:nvSpPr>
        <p:spPr>
          <a:xfrm>
            <a:off x="918622" y="3659415"/>
            <a:ext cx="5760720" cy="360420"/>
          </a:xfrm>
          <a:prstGeom prst="rect">
            <a:avLst/>
          </a:prstGeom>
        </p:spPr>
        <p:txBody>
          <a:bodyPr vert="horz" wrap="square" lIns="0" tIns="12700" rIns="0" bIns="0" rtlCol="0">
            <a:spAutoFit/>
          </a:bodyPr>
          <a:lstStyle/>
          <a:p>
            <a:pPr marR="5080" algn="just">
              <a:lnSpc>
                <a:spcPts val="1400"/>
              </a:lnSpc>
            </a:pPr>
            <a:r>
              <a:rPr sz="920" dirty="0">
                <a:solidFill>
                  <a:srgbClr val="231F20"/>
                </a:solidFill>
                <a:latin typeface="Yu Gothic" panose="020B0400000000000000" pitchFamily="34" charset="-128"/>
                <a:ea typeface="Yu Gothic" panose="020B0400000000000000" pitchFamily="34" charset="-128"/>
                <a:cs typeface="Yu Gothic"/>
              </a:rPr>
              <a:t>がん患者の約８割の方が仕事を続けたいと考えており、理由として６割の方が「生きがい」であると回答</a:t>
            </a:r>
            <a:endParaRPr lang="en-US" sz="920" dirty="0">
              <a:solidFill>
                <a:srgbClr val="231F20"/>
              </a:solidFill>
              <a:latin typeface="Yu Gothic" panose="020B0400000000000000" pitchFamily="34" charset="-128"/>
              <a:ea typeface="Yu Gothic" panose="020B0400000000000000" pitchFamily="34" charset="-128"/>
              <a:cs typeface="Yu Gothic"/>
            </a:endParaRPr>
          </a:p>
          <a:p>
            <a:pPr marR="5080" algn="just">
              <a:lnSpc>
                <a:spcPts val="1400"/>
              </a:lnSpc>
            </a:pPr>
            <a:r>
              <a:rPr sz="920" dirty="0">
                <a:solidFill>
                  <a:srgbClr val="231F20"/>
                </a:solidFill>
                <a:latin typeface="Yu Gothic" panose="020B0400000000000000" pitchFamily="34" charset="-128"/>
                <a:ea typeface="Yu Gothic" panose="020B0400000000000000" pitchFamily="34" charset="-128"/>
                <a:cs typeface="Yu Gothic"/>
              </a:rPr>
              <a:t>しています。仕事は、収入を得るためだけではなく、その人にとっての「生きがい」でもあります。</a:t>
            </a:r>
            <a:endParaRPr sz="920" dirty="0">
              <a:latin typeface="Yu Gothic" panose="020B0400000000000000" pitchFamily="34" charset="-128"/>
              <a:ea typeface="Yu Gothic" panose="020B0400000000000000" pitchFamily="34" charset="-128"/>
              <a:cs typeface="Yu Gothic"/>
            </a:endParaRPr>
          </a:p>
        </p:txBody>
      </p:sp>
      <p:sp>
        <p:nvSpPr>
          <p:cNvPr id="67" name="object 20">
            <a:extLst>
              <a:ext uri="{FF2B5EF4-FFF2-40B4-BE49-F238E27FC236}">
                <a16:creationId xmlns:a16="http://schemas.microsoft.com/office/drawing/2014/main" id="{D72D09F6-8923-8222-1B8C-0DAA9EAD14B4}"/>
              </a:ext>
            </a:extLst>
          </p:cNvPr>
          <p:cNvSpPr txBox="1"/>
          <p:nvPr userDrawn="1"/>
        </p:nvSpPr>
        <p:spPr>
          <a:xfrm>
            <a:off x="933061" y="4306337"/>
            <a:ext cx="2248678" cy="166712"/>
          </a:xfrm>
          <a:prstGeom prst="rect">
            <a:avLst/>
          </a:prstGeom>
        </p:spPr>
        <p:txBody>
          <a:bodyPr vert="horz" wrap="square" lIns="0" tIns="12700" rIns="0" bIns="0" rtlCol="0">
            <a:spAutoFit/>
          </a:bodyPr>
          <a:lstStyle/>
          <a:p>
            <a:pPr algn="ctr">
              <a:lnSpc>
                <a:spcPts val="1200"/>
              </a:lnSpc>
            </a:pPr>
            <a:r>
              <a:rPr sz="1000" b="1" dirty="0">
                <a:solidFill>
                  <a:srgbClr val="005A6C"/>
                </a:solidFill>
                <a:latin typeface="Yu Gothic" panose="020B0400000000000000" pitchFamily="34" charset="-128"/>
                <a:cs typeface="YuGothic Bold"/>
              </a:rPr>
              <a:t>今後の就労（継続）意向</a:t>
            </a:r>
            <a:endParaRPr sz="1000" b="1">
              <a:latin typeface="Yu Gothic" panose="020B0400000000000000" pitchFamily="34" charset="-128"/>
              <a:cs typeface="YuGothic Bold"/>
            </a:endParaRPr>
          </a:p>
        </p:txBody>
      </p:sp>
      <p:sp>
        <p:nvSpPr>
          <p:cNvPr id="68" name="object 20">
            <a:extLst>
              <a:ext uri="{FF2B5EF4-FFF2-40B4-BE49-F238E27FC236}">
                <a16:creationId xmlns:a16="http://schemas.microsoft.com/office/drawing/2014/main" id="{89273173-985E-78FC-5D73-0AA8873CB0AC}"/>
              </a:ext>
            </a:extLst>
          </p:cNvPr>
          <p:cNvSpPr txBox="1"/>
          <p:nvPr userDrawn="1"/>
        </p:nvSpPr>
        <p:spPr>
          <a:xfrm>
            <a:off x="3242646" y="4306336"/>
            <a:ext cx="3372757" cy="166712"/>
          </a:xfrm>
          <a:prstGeom prst="rect">
            <a:avLst/>
          </a:prstGeom>
        </p:spPr>
        <p:txBody>
          <a:bodyPr vert="horz" wrap="square" lIns="0" tIns="12700" rIns="0" bIns="0" rtlCol="0">
            <a:spAutoFit/>
          </a:bodyPr>
          <a:lstStyle/>
          <a:p>
            <a:pPr algn="ctr">
              <a:lnSpc>
                <a:spcPts val="1200"/>
              </a:lnSpc>
            </a:pPr>
            <a:r>
              <a:rPr lang="ja-JP" altLang="en-US" sz="1000" b="1" dirty="0">
                <a:solidFill>
                  <a:srgbClr val="005A6C"/>
                </a:solidFill>
                <a:latin typeface="Yu Gothic" panose="020B0400000000000000" pitchFamily="34" charset="-128"/>
                <a:cs typeface="YuGothic Bold"/>
              </a:rPr>
              <a:t>仕事を続けたい（したい）理由（複数回答）</a:t>
            </a:r>
          </a:p>
        </p:txBody>
      </p:sp>
      <p:sp>
        <p:nvSpPr>
          <p:cNvPr id="69" name="object 31">
            <a:extLst>
              <a:ext uri="{FF2B5EF4-FFF2-40B4-BE49-F238E27FC236}">
                <a16:creationId xmlns:a16="http://schemas.microsoft.com/office/drawing/2014/main" id="{C2B7A217-D4EA-0278-702D-BD981A8ED851}"/>
              </a:ext>
            </a:extLst>
          </p:cNvPr>
          <p:cNvSpPr txBox="1"/>
          <p:nvPr userDrawn="1"/>
        </p:nvSpPr>
        <p:spPr>
          <a:xfrm>
            <a:off x="882650" y="8223379"/>
            <a:ext cx="2486192" cy="368114"/>
          </a:xfrm>
          <a:prstGeom prst="rect">
            <a:avLst/>
          </a:prstGeom>
        </p:spPr>
        <p:txBody>
          <a:bodyPr vert="horz" wrap="square" lIns="0" tIns="12700" rIns="0" bIns="0" rtlCol="0">
            <a:spAutoFit/>
          </a:bodyPr>
          <a:lstStyle/>
          <a:p>
            <a:pPr marL="38100" marR="92710">
              <a:lnSpc>
                <a:spcPct val="129700"/>
              </a:lnSpc>
            </a:pPr>
            <a:r>
              <a:rPr lang="ja-JP" altLang="en-US" sz="920" spc="-50" dirty="0">
                <a:solidFill>
                  <a:srgbClr val="231F20"/>
                </a:solidFill>
                <a:latin typeface="Yu Gothic" panose="020B0400000000000000" pitchFamily="34" charset="-128"/>
                <a:ea typeface="Yu Gothic" panose="020B0400000000000000" pitchFamily="34" charset="-128"/>
                <a:cs typeface="Yu Gothic"/>
              </a:rPr>
              <a:t>病院滞在は</a:t>
            </a:r>
            <a:r>
              <a:rPr lang="en-US" altLang="ja-JP" sz="920" spc="-50" dirty="0">
                <a:solidFill>
                  <a:srgbClr val="231F20"/>
                </a:solidFill>
                <a:latin typeface="Yu Gothic" panose="020B0400000000000000" pitchFamily="34" charset="-128"/>
                <a:ea typeface="Yu Gothic" panose="020B0400000000000000" pitchFamily="34" charset="-128"/>
                <a:cs typeface="Yu Gothic"/>
              </a:rPr>
              <a:t>1</a:t>
            </a:r>
            <a:r>
              <a:rPr lang="ja-JP" altLang="en-US" sz="920" spc="-50" dirty="0">
                <a:solidFill>
                  <a:srgbClr val="231F20"/>
                </a:solidFill>
                <a:latin typeface="Yu Gothic" panose="020B0400000000000000" pitchFamily="34" charset="-128"/>
                <a:ea typeface="Yu Gothic" panose="020B0400000000000000" pitchFamily="34" charset="-128"/>
                <a:cs typeface="Yu Gothic"/>
              </a:rPr>
              <a:t>時間ほどなので、在宅勤務を導入</a:t>
            </a:r>
            <a:br>
              <a:rPr lang="en-US" altLang="ja-JP" sz="920" spc="-50" dirty="0">
                <a:solidFill>
                  <a:srgbClr val="231F20"/>
                </a:solidFill>
                <a:latin typeface="Yu Gothic" panose="020B0400000000000000" pitchFamily="34" charset="-128"/>
                <a:ea typeface="Yu Gothic" panose="020B0400000000000000" pitchFamily="34" charset="-128"/>
                <a:cs typeface="Yu Gothic"/>
              </a:rPr>
            </a:br>
            <a:r>
              <a:rPr lang="ja-JP" altLang="en-US" sz="920" spc="-50" dirty="0">
                <a:solidFill>
                  <a:srgbClr val="231F20"/>
                </a:solidFill>
                <a:latin typeface="Yu Gothic" panose="020B0400000000000000" pitchFamily="34" charset="-128"/>
                <a:ea typeface="Yu Gothic" panose="020B0400000000000000" pitchFamily="34" charset="-128"/>
                <a:cs typeface="Yu Gothic"/>
              </a:rPr>
              <a:t>すれば、勤務時間を増やすこともできます。</a:t>
            </a:r>
            <a:endParaRPr lang="ja-JP" altLang="en-US" sz="920" spc="-50" dirty="0">
              <a:latin typeface="Yu Gothic" panose="020B0400000000000000" pitchFamily="34" charset="-128"/>
              <a:ea typeface="Yu Gothic" panose="020B0400000000000000" pitchFamily="34" charset="-128"/>
              <a:cs typeface="Yu Gothic"/>
            </a:endParaRPr>
          </a:p>
        </p:txBody>
      </p:sp>
      <p:pic>
        <p:nvPicPr>
          <p:cNvPr id="70" name="図 69">
            <a:extLst>
              <a:ext uri="{FF2B5EF4-FFF2-40B4-BE49-F238E27FC236}">
                <a16:creationId xmlns:a16="http://schemas.microsoft.com/office/drawing/2014/main" id="{572CA12D-72CA-3B1C-70B2-F468CDFB31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1181" y="8728346"/>
            <a:ext cx="2413000" cy="660400"/>
          </a:xfrm>
          <a:prstGeom prst="rect">
            <a:avLst/>
          </a:prstGeom>
        </p:spPr>
      </p:pic>
      <p:sp>
        <p:nvSpPr>
          <p:cNvPr id="71" name="object 7">
            <a:extLst>
              <a:ext uri="{FF2B5EF4-FFF2-40B4-BE49-F238E27FC236}">
                <a16:creationId xmlns:a16="http://schemas.microsoft.com/office/drawing/2014/main" id="{6A7CB5CF-CB8F-8871-C300-799E9FE49C3D}"/>
              </a:ext>
            </a:extLst>
          </p:cNvPr>
          <p:cNvSpPr/>
          <p:nvPr userDrawn="1"/>
        </p:nvSpPr>
        <p:spPr>
          <a:xfrm>
            <a:off x="5006340" y="668286"/>
            <a:ext cx="1889975" cy="193675"/>
          </a:xfrm>
          <a:custGeom>
            <a:avLst/>
            <a:gdLst/>
            <a:ahLst/>
            <a:cxnLst/>
            <a:rect l="l" t="t" r="r" b="b"/>
            <a:pathLst>
              <a:path w="1762125" h="193675">
                <a:moveTo>
                  <a:pt x="1761693" y="0"/>
                </a:moveTo>
                <a:lnTo>
                  <a:pt x="0" y="0"/>
                </a:lnTo>
                <a:lnTo>
                  <a:pt x="0" y="193408"/>
                </a:lnTo>
                <a:lnTo>
                  <a:pt x="1761693" y="193408"/>
                </a:lnTo>
                <a:lnTo>
                  <a:pt x="1761693" y="0"/>
                </a:lnTo>
                <a:close/>
              </a:path>
            </a:pathLst>
          </a:custGeom>
          <a:solidFill>
            <a:srgbClr val="FFFFFF"/>
          </a:solidFill>
        </p:spPr>
        <p:txBody>
          <a:bodyPr wrap="square" lIns="0" tIns="0" rIns="0" bIns="0" rtlCol="0"/>
          <a:lstStyle/>
          <a:p>
            <a:endParaRPr/>
          </a:p>
        </p:txBody>
      </p:sp>
      <p:sp>
        <p:nvSpPr>
          <p:cNvPr id="72" name="object 5">
            <a:extLst>
              <a:ext uri="{FF2B5EF4-FFF2-40B4-BE49-F238E27FC236}">
                <a16:creationId xmlns:a16="http://schemas.microsoft.com/office/drawing/2014/main" id="{3A62A3F3-DA0A-26D0-1613-3EABEE414723}"/>
              </a:ext>
            </a:extLst>
          </p:cNvPr>
          <p:cNvSpPr txBox="1"/>
          <p:nvPr userDrawn="1"/>
        </p:nvSpPr>
        <p:spPr>
          <a:xfrm>
            <a:off x="5056632" y="689475"/>
            <a:ext cx="1771341" cy="135935"/>
          </a:xfrm>
          <a:prstGeom prst="rect">
            <a:avLst/>
          </a:prstGeom>
        </p:spPr>
        <p:txBody>
          <a:bodyPr vert="horz" wrap="square" lIns="0" tIns="12700" rIns="0" bIns="0" rtlCol="0">
            <a:spAutoFit/>
          </a:bodyPr>
          <a:lstStyle/>
          <a:p>
            <a:pPr marL="12700">
              <a:spcBef>
                <a:spcPts val="100"/>
              </a:spcBef>
            </a:pPr>
            <a:r>
              <a:rPr sz="800" b="1" spc="-15" dirty="0">
                <a:solidFill>
                  <a:srgbClr val="005A6C"/>
                </a:solidFill>
                <a:latin typeface="Yu Gothic" panose="020B0400000000000000" pitchFamily="34" charset="-128"/>
                <a:cs typeface="YuGothic Bold"/>
              </a:rPr>
              <a:t>この</a:t>
            </a:r>
            <a:r>
              <a:rPr lang="ja-JP" altLang="en-US" sz="800" b="1" spc="-15" dirty="0">
                <a:solidFill>
                  <a:srgbClr val="005A6C"/>
                </a:solidFill>
                <a:latin typeface="Yu Gothic" panose="020B0400000000000000" pitchFamily="34" charset="-128"/>
                <a:cs typeface="YuGothic Bold"/>
              </a:rPr>
              <a:t>ページ</a:t>
            </a:r>
            <a:r>
              <a:rPr sz="800" b="1" spc="-15" dirty="0">
                <a:solidFill>
                  <a:srgbClr val="005A6C"/>
                </a:solidFill>
                <a:latin typeface="Yu Gothic" panose="020B0400000000000000" pitchFamily="34" charset="-128"/>
                <a:cs typeface="YuGothic Bold"/>
              </a:rPr>
              <a:t>は完成後削除してください</a:t>
            </a:r>
            <a:endParaRPr sz="800" b="1">
              <a:latin typeface="Yu Gothic" panose="020B0400000000000000" pitchFamily="34" charset="-128"/>
              <a:cs typeface="YuGothic Bold"/>
            </a:endParaRPr>
          </a:p>
        </p:txBody>
      </p:sp>
      <p:sp>
        <p:nvSpPr>
          <p:cNvPr id="73" name="object 21">
            <a:extLst>
              <a:ext uri="{FF2B5EF4-FFF2-40B4-BE49-F238E27FC236}">
                <a16:creationId xmlns:a16="http://schemas.microsoft.com/office/drawing/2014/main" id="{45086BB6-4E0F-DF07-7A87-4066C6F5B4D2}"/>
              </a:ext>
            </a:extLst>
          </p:cNvPr>
          <p:cNvSpPr txBox="1"/>
          <p:nvPr userDrawn="1"/>
        </p:nvSpPr>
        <p:spPr>
          <a:xfrm>
            <a:off x="4752545" y="6507765"/>
            <a:ext cx="308574" cy="123752"/>
          </a:xfrm>
          <a:prstGeom prst="rect">
            <a:avLst/>
          </a:prstGeom>
        </p:spPr>
        <p:txBody>
          <a:bodyPr vert="horz" wrap="square" lIns="0" tIns="15875" rIns="0" bIns="0" rtlCol="0">
            <a:spAutoFit/>
          </a:bodyPr>
          <a:lstStyle/>
          <a:p>
            <a:pPr marL="12700" algn="ctr">
              <a:lnSpc>
                <a:spcPct val="100000"/>
              </a:lnSpc>
              <a:spcBef>
                <a:spcPts val="125"/>
              </a:spcBef>
            </a:pPr>
            <a:r>
              <a:rPr lang="en-US" sz="700" spc="-50" dirty="0">
                <a:solidFill>
                  <a:srgbClr val="231F20"/>
                </a:solidFill>
                <a:latin typeface="Yu Gothic" panose="020B0400000000000000" pitchFamily="34" charset="-128"/>
                <a:cs typeface="Yu Gothic Pr6N M"/>
              </a:rPr>
              <a:t>20%</a:t>
            </a:r>
            <a:endParaRPr sz="700">
              <a:latin typeface="Yu Gothic" panose="020B0400000000000000" pitchFamily="34" charset="-128"/>
              <a:cs typeface="Yu Gothic Pr6N M"/>
            </a:endParaRPr>
          </a:p>
        </p:txBody>
      </p:sp>
      <p:sp>
        <p:nvSpPr>
          <p:cNvPr id="74" name="object 21">
            <a:extLst>
              <a:ext uri="{FF2B5EF4-FFF2-40B4-BE49-F238E27FC236}">
                <a16:creationId xmlns:a16="http://schemas.microsoft.com/office/drawing/2014/main" id="{EB7ED6CB-55A5-9563-4E54-05C33BF85BE8}"/>
              </a:ext>
            </a:extLst>
          </p:cNvPr>
          <p:cNvSpPr txBox="1"/>
          <p:nvPr userDrawn="1"/>
        </p:nvSpPr>
        <p:spPr>
          <a:xfrm>
            <a:off x="5124433" y="6507765"/>
            <a:ext cx="308574" cy="123752"/>
          </a:xfrm>
          <a:prstGeom prst="rect">
            <a:avLst/>
          </a:prstGeom>
        </p:spPr>
        <p:txBody>
          <a:bodyPr vert="horz" wrap="square" lIns="0" tIns="15875" rIns="0" bIns="0" rtlCol="0">
            <a:spAutoFit/>
          </a:bodyPr>
          <a:lstStyle/>
          <a:p>
            <a:pPr marL="12700" algn="ctr">
              <a:lnSpc>
                <a:spcPct val="100000"/>
              </a:lnSpc>
              <a:spcBef>
                <a:spcPts val="125"/>
              </a:spcBef>
            </a:pPr>
            <a:r>
              <a:rPr lang="en-US" sz="700" spc="-50" dirty="0">
                <a:solidFill>
                  <a:srgbClr val="231F20"/>
                </a:solidFill>
                <a:latin typeface="Yu Gothic" panose="020B0400000000000000" pitchFamily="34" charset="-128"/>
                <a:cs typeface="Yu Gothic Pr6N M"/>
              </a:rPr>
              <a:t>40%</a:t>
            </a:r>
            <a:endParaRPr sz="700">
              <a:latin typeface="Yu Gothic" panose="020B0400000000000000" pitchFamily="34" charset="-128"/>
              <a:cs typeface="Yu Gothic Pr6N M"/>
            </a:endParaRPr>
          </a:p>
        </p:txBody>
      </p:sp>
      <p:sp>
        <p:nvSpPr>
          <p:cNvPr id="75" name="object 21">
            <a:extLst>
              <a:ext uri="{FF2B5EF4-FFF2-40B4-BE49-F238E27FC236}">
                <a16:creationId xmlns:a16="http://schemas.microsoft.com/office/drawing/2014/main" id="{8440E75A-8738-4F42-9165-64FDF8437FF2}"/>
              </a:ext>
            </a:extLst>
          </p:cNvPr>
          <p:cNvSpPr txBox="1"/>
          <p:nvPr userDrawn="1"/>
        </p:nvSpPr>
        <p:spPr>
          <a:xfrm>
            <a:off x="5496321" y="6507765"/>
            <a:ext cx="308574" cy="123752"/>
          </a:xfrm>
          <a:prstGeom prst="rect">
            <a:avLst/>
          </a:prstGeom>
        </p:spPr>
        <p:txBody>
          <a:bodyPr vert="horz" wrap="square" lIns="0" tIns="15875" rIns="0" bIns="0" rtlCol="0">
            <a:spAutoFit/>
          </a:bodyPr>
          <a:lstStyle/>
          <a:p>
            <a:pPr marL="12700" algn="ctr">
              <a:lnSpc>
                <a:spcPct val="100000"/>
              </a:lnSpc>
              <a:spcBef>
                <a:spcPts val="125"/>
              </a:spcBef>
            </a:pPr>
            <a:r>
              <a:rPr lang="en-US" sz="700" spc="-50" dirty="0">
                <a:solidFill>
                  <a:srgbClr val="231F20"/>
                </a:solidFill>
                <a:latin typeface="Yu Gothic" panose="020B0400000000000000" pitchFamily="34" charset="-128"/>
                <a:cs typeface="Yu Gothic Pr6N M"/>
              </a:rPr>
              <a:t>60%</a:t>
            </a:r>
            <a:endParaRPr sz="700">
              <a:latin typeface="Yu Gothic" panose="020B0400000000000000" pitchFamily="34" charset="-128"/>
              <a:cs typeface="Yu Gothic Pr6N M"/>
            </a:endParaRPr>
          </a:p>
        </p:txBody>
      </p:sp>
      <p:sp>
        <p:nvSpPr>
          <p:cNvPr id="76" name="object 21">
            <a:extLst>
              <a:ext uri="{FF2B5EF4-FFF2-40B4-BE49-F238E27FC236}">
                <a16:creationId xmlns:a16="http://schemas.microsoft.com/office/drawing/2014/main" id="{532BD438-A190-229F-25BA-3F3638207166}"/>
              </a:ext>
            </a:extLst>
          </p:cNvPr>
          <p:cNvSpPr txBox="1"/>
          <p:nvPr userDrawn="1"/>
        </p:nvSpPr>
        <p:spPr>
          <a:xfrm>
            <a:off x="5868209" y="6507765"/>
            <a:ext cx="308574" cy="123752"/>
          </a:xfrm>
          <a:prstGeom prst="rect">
            <a:avLst/>
          </a:prstGeom>
        </p:spPr>
        <p:txBody>
          <a:bodyPr vert="horz" wrap="square" lIns="0" tIns="15875" rIns="0" bIns="0" rtlCol="0">
            <a:spAutoFit/>
          </a:bodyPr>
          <a:lstStyle/>
          <a:p>
            <a:pPr marL="12700" algn="ctr">
              <a:lnSpc>
                <a:spcPct val="100000"/>
              </a:lnSpc>
              <a:spcBef>
                <a:spcPts val="125"/>
              </a:spcBef>
            </a:pPr>
            <a:r>
              <a:rPr lang="en-US" sz="700" spc="-50" dirty="0">
                <a:solidFill>
                  <a:srgbClr val="231F20"/>
                </a:solidFill>
                <a:latin typeface="Yu Gothic" panose="020B0400000000000000" pitchFamily="34" charset="-128"/>
                <a:cs typeface="Yu Gothic Pr6N M"/>
              </a:rPr>
              <a:t>80%</a:t>
            </a:r>
            <a:endParaRPr sz="700">
              <a:latin typeface="Yu Gothic" panose="020B0400000000000000" pitchFamily="34" charset="-128"/>
              <a:cs typeface="Yu Gothic Pr6N M"/>
            </a:endParaRPr>
          </a:p>
        </p:txBody>
      </p:sp>
      <p:sp>
        <p:nvSpPr>
          <p:cNvPr id="77" name="object 21">
            <a:extLst>
              <a:ext uri="{FF2B5EF4-FFF2-40B4-BE49-F238E27FC236}">
                <a16:creationId xmlns:a16="http://schemas.microsoft.com/office/drawing/2014/main" id="{7B75F970-B3A5-4411-ECF8-BF761372ACC4}"/>
              </a:ext>
            </a:extLst>
          </p:cNvPr>
          <p:cNvSpPr txBox="1"/>
          <p:nvPr userDrawn="1"/>
        </p:nvSpPr>
        <p:spPr>
          <a:xfrm>
            <a:off x="6240098" y="6507765"/>
            <a:ext cx="308574" cy="123752"/>
          </a:xfrm>
          <a:prstGeom prst="rect">
            <a:avLst/>
          </a:prstGeom>
        </p:spPr>
        <p:txBody>
          <a:bodyPr vert="horz" wrap="square" lIns="0" tIns="15875" rIns="0" bIns="0" rtlCol="0">
            <a:spAutoFit/>
          </a:bodyPr>
          <a:lstStyle/>
          <a:p>
            <a:pPr marL="12700" algn="ctr">
              <a:lnSpc>
                <a:spcPct val="100000"/>
              </a:lnSpc>
              <a:spcBef>
                <a:spcPts val="125"/>
              </a:spcBef>
            </a:pPr>
            <a:r>
              <a:rPr lang="en-US" sz="700" spc="-50" dirty="0">
                <a:solidFill>
                  <a:srgbClr val="231F20"/>
                </a:solidFill>
                <a:latin typeface="Yu Gothic" panose="020B0400000000000000" pitchFamily="34" charset="-128"/>
                <a:cs typeface="Yu Gothic Pr6N M"/>
              </a:rPr>
              <a:t>100%</a:t>
            </a:r>
            <a:endParaRPr sz="700">
              <a:latin typeface="Yu Gothic" panose="020B0400000000000000" pitchFamily="34" charset="-128"/>
              <a:cs typeface="Yu Gothic Pr6N M"/>
            </a:endParaRPr>
          </a:p>
        </p:txBody>
      </p:sp>
      <p:pic>
        <p:nvPicPr>
          <p:cNvPr id="78" name="図 77">
            <a:extLst>
              <a:ext uri="{FF2B5EF4-FFF2-40B4-BE49-F238E27FC236}">
                <a16:creationId xmlns:a16="http://schemas.microsoft.com/office/drawing/2014/main" id="{CFF282BF-223A-6C02-D179-9A2EEAB85E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61152" y="8728346"/>
            <a:ext cx="2946400" cy="660400"/>
          </a:xfrm>
          <a:prstGeom prst="rect">
            <a:avLst/>
          </a:prstGeom>
        </p:spPr>
      </p:pic>
    </p:spTree>
    <p:extLst>
      <p:ext uri="{BB962C8B-B14F-4D97-AF65-F5344CB8AC3E}">
        <p14:creationId xmlns:p14="http://schemas.microsoft.com/office/powerpoint/2010/main" val="3731794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ユーザー設定レイアウト">
    <p:spTree>
      <p:nvGrpSpPr>
        <p:cNvPr id="1" name=""/>
        <p:cNvGrpSpPr/>
        <p:nvPr/>
      </p:nvGrpSpPr>
      <p:grpSpPr>
        <a:xfrm>
          <a:off x="0" y="0"/>
          <a:ext cx="0" cy="0"/>
          <a:chOff x="0" y="0"/>
          <a:chExt cx="0" cy="0"/>
        </a:xfrm>
      </p:grpSpPr>
      <p:sp>
        <p:nvSpPr>
          <p:cNvPr id="7" name="bg object 17">
            <a:extLst>
              <a:ext uri="{FF2B5EF4-FFF2-40B4-BE49-F238E27FC236}">
                <a16:creationId xmlns:a16="http://schemas.microsoft.com/office/drawing/2014/main" id="{448C2E4C-BD17-A2BB-B924-8D340F3615A7}"/>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sp>
        <p:nvSpPr>
          <p:cNvPr id="2" name="object 3">
            <a:extLst>
              <a:ext uri="{FF2B5EF4-FFF2-40B4-BE49-F238E27FC236}">
                <a16:creationId xmlns:a16="http://schemas.microsoft.com/office/drawing/2014/main" id="{84EF1E5B-1233-196C-A405-88EB4B5CA607}"/>
              </a:ext>
            </a:extLst>
          </p:cNvPr>
          <p:cNvSpPr/>
          <p:nvPr userDrawn="1"/>
        </p:nvSpPr>
        <p:spPr>
          <a:xfrm>
            <a:off x="503999" y="1043990"/>
            <a:ext cx="6552565" cy="8718550"/>
          </a:xfrm>
          <a:custGeom>
            <a:avLst/>
            <a:gdLst/>
            <a:ahLst/>
            <a:cxnLst/>
            <a:rect l="l" t="t" r="r" b="b"/>
            <a:pathLst>
              <a:path w="6552565" h="8718550">
                <a:moveTo>
                  <a:pt x="6552006" y="0"/>
                </a:moveTo>
                <a:lnTo>
                  <a:pt x="0" y="0"/>
                </a:lnTo>
                <a:lnTo>
                  <a:pt x="0" y="8718346"/>
                </a:lnTo>
                <a:lnTo>
                  <a:pt x="6552006" y="8718346"/>
                </a:lnTo>
                <a:lnTo>
                  <a:pt x="6552006" y="0"/>
                </a:lnTo>
                <a:close/>
              </a:path>
            </a:pathLst>
          </a:custGeom>
          <a:solidFill>
            <a:srgbClr val="EFE0EE"/>
          </a:solidFill>
        </p:spPr>
        <p:txBody>
          <a:bodyPr wrap="square" lIns="0" tIns="0" rIns="0" bIns="0" rtlCol="0"/>
          <a:lstStyle/>
          <a:p>
            <a:endParaRPr/>
          </a:p>
        </p:txBody>
      </p:sp>
      <p:sp>
        <p:nvSpPr>
          <p:cNvPr id="3" name="object 4">
            <a:extLst>
              <a:ext uri="{FF2B5EF4-FFF2-40B4-BE49-F238E27FC236}">
                <a16:creationId xmlns:a16="http://schemas.microsoft.com/office/drawing/2014/main" id="{BEF26934-5056-05F5-0D40-46F1CA6F55B2}"/>
              </a:ext>
            </a:extLst>
          </p:cNvPr>
          <p:cNvSpPr/>
          <p:nvPr userDrawn="1"/>
        </p:nvSpPr>
        <p:spPr>
          <a:xfrm>
            <a:off x="503999" y="1043990"/>
            <a:ext cx="6552565" cy="8718550"/>
          </a:xfrm>
          <a:custGeom>
            <a:avLst/>
            <a:gdLst/>
            <a:ahLst/>
            <a:cxnLst/>
            <a:rect l="l" t="t" r="r" b="b"/>
            <a:pathLst>
              <a:path w="6552565" h="8718550">
                <a:moveTo>
                  <a:pt x="6552006" y="8718346"/>
                </a:moveTo>
                <a:lnTo>
                  <a:pt x="0" y="8718346"/>
                </a:lnTo>
                <a:lnTo>
                  <a:pt x="0" y="0"/>
                </a:lnTo>
                <a:lnTo>
                  <a:pt x="6552006" y="0"/>
                </a:lnTo>
                <a:lnTo>
                  <a:pt x="6552006" y="8718346"/>
                </a:lnTo>
                <a:close/>
              </a:path>
            </a:pathLst>
          </a:custGeom>
          <a:ln w="17640">
            <a:solidFill>
              <a:srgbClr val="005A6C"/>
            </a:solidFill>
          </a:ln>
        </p:spPr>
        <p:txBody>
          <a:bodyPr wrap="square" lIns="0" tIns="0" rIns="0" bIns="0" rtlCol="0"/>
          <a:lstStyle/>
          <a:p>
            <a:endParaRPr/>
          </a:p>
        </p:txBody>
      </p:sp>
      <p:sp>
        <p:nvSpPr>
          <p:cNvPr id="4" name="object 5">
            <a:extLst>
              <a:ext uri="{FF2B5EF4-FFF2-40B4-BE49-F238E27FC236}">
                <a16:creationId xmlns:a16="http://schemas.microsoft.com/office/drawing/2014/main" id="{8B87BAD1-2B26-A9C4-DD66-65986B975110}"/>
              </a:ext>
            </a:extLst>
          </p:cNvPr>
          <p:cNvSpPr/>
          <p:nvPr userDrawn="1"/>
        </p:nvSpPr>
        <p:spPr>
          <a:xfrm>
            <a:off x="503999" y="503999"/>
            <a:ext cx="6552565" cy="540385"/>
          </a:xfrm>
          <a:custGeom>
            <a:avLst/>
            <a:gdLst/>
            <a:ahLst/>
            <a:cxnLst/>
            <a:rect l="l" t="t" r="r" b="b"/>
            <a:pathLst>
              <a:path w="6552565" h="540385">
                <a:moveTo>
                  <a:pt x="6552006" y="0"/>
                </a:moveTo>
                <a:lnTo>
                  <a:pt x="0" y="0"/>
                </a:lnTo>
                <a:lnTo>
                  <a:pt x="0" y="539991"/>
                </a:lnTo>
                <a:lnTo>
                  <a:pt x="6552006" y="539991"/>
                </a:lnTo>
                <a:lnTo>
                  <a:pt x="6552006" y="0"/>
                </a:lnTo>
                <a:close/>
              </a:path>
            </a:pathLst>
          </a:custGeom>
          <a:solidFill>
            <a:srgbClr val="CC8BBC"/>
          </a:solidFill>
        </p:spPr>
        <p:txBody>
          <a:bodyPr wrap="square" lIns="0" tIns="0" rIns="0" bIns="0" rtlCol="0"/>
          <a:lstStyle/>
          <a:p>
            <a:endParaRPr/>
          </a:p>
        </p:txBody>
      </p:sp>
      <p:sp>
        <p:nvSpPr>
          <p:cNvPr id="5" name="object 6">
            <a:extLst>
              <a:ext uri="{FF2B5EF4-FFF2-40B4-BE49-F238E27FC236}">
                <a16:creationId xmlns:a16="http://schemas.microsoft.com/office/drawing/2014/main" id="{EC4DC4FC-0533-F155-16F2-69B82E2EBA56}"/>
              </a:ext>
            </a:extLst>
          </p:cNvPr>
          <p:cNvSpPr/>
          <p:nvPr userDrawn="1"/>
        </p:nvSpPr>
        <p:spPr>
          <a:xfrm>
            <a:off x="503999" y="503999"/>
            <a:ext cx="6552565" cy="540385"/>
          </a:xfrm>
          <a:custGeom>
            <a:avLst/>
            <a:gdLst/>
            <a:ahLst/>
            <a:cxnLst/>
            <a:rect l="l" t="t" r="r" b="b"/>
            <a:pathLst>
              <a:path w="6552565" h="540385">
                <a:moveTo>
                  <a:pt x="6552006" y="539991"/>
                </a:moveTo>
                <a:lnTo>
                  <a:pt x="0" y="539991"/>
                </a:lnTo>
                <a:lnTo>
                  <a:pt x="0" y="0"/>
                </a:lnTo>
                <a:lnTo>
                  <a:pt x="6552006" y="0"/>
                </a:lnTo>
                <a:lnTo>
                  <a:pt x="6552006" y="539991"/>
                </a:lnTo>
                <a:close/>
              </a:path>
            </a:pathLst>
          </a:custGeom>
          <a:ln w="17640">
            <a:solidFill>
              <a:srgbClr val="005A6C"/>
            </a:solidFill>
          </a:ln>
        </p:spPr>
        <p:txBody>
          <a:bodyPr wrap="square" lIns="0" tIns="0" rIns="0" bIns="0" rtlCol="0"/>
          <a:lstStyle/>
          <a:p>
            <a:endParaRPr/>
          </a:p>
        </p:txBody>
      </p:sp>
      <p:sp>
        <p:nvSpPr>
          <p:cNvPr id="6" name="object 7">
            <a:extLst>
              <a:ext uri="{FF2B5EF4-FFF2-40B4-BE49-F238E27FC236}">
                <a16:creationId xmlns:a16="http://schemas.microsoft.com/office/drawing/2014/main" id="{E8D5FC58-D0B1-51C2-9F1E-F6B8047561AA}"/>
              </a:ext>
            </a:extLst>
          </p:cNvPr>
          <p:cNvSpPr/>
          <p:nvPr userDrawn="1"/>
        </p:nvSpPr>
        <p:spPr>
          <a:xfrm>
            <a:off x="5006340" y="668286"/>
            <a:ext cx="1889975" cy="193675"/>
          </a:xfrm>
          <a:custGeom>
            <a:avLst/>
            <a:gdLst/>
            <a:ahLst/>
            <a:cxnLst/>
            <a:rect l="l" t="t" r="r" b="b"/>
            <a:pathLst>
              <a:path w="1762125" h="193675">
                <a:moveTo>
                  <a:pt x="1761693" y="0"/>
                </a:moveTo>
                <a:lnTo>
                  <a:pt x="0" y="0"/>
                </a:lnTo>
                <a:lnTo>
                  <a:pt x="0" y="193408"/>
                </a:lnTo>
                <a:lnTo>
                  <a:pt x="1761693" y="193408"/>
                </a:lnTo>
                <a:lnTo>
                  <a:pt x="1761693" y="0"/>
                </a:lnTo>
                <a:close/>
              </a:path>
            </a:pathLst>
          </a:custGeom>
          <a:solidFill>
            <a:srgbClr val="FFFFFF"/>
          </a:solidFill>
        </p:spPr>
        <p:txBody>
          <a:bodyPr wrap="square" lIns="0" tIns="0" rIns="0" bIns="0" rtlCol="0"/>
          <a:lstStyle/>
          <a:p>
            <a:endParaRPr/>
          </a:p>
        </p:txBody>
      </p:sp>
      <p:sp>
        <p:nvSpPr>
          <p:cNvPr id="8" name="object 3">
            <a:extLst>
              <a:ext uri="{FF2B5EF4-FFF2-40B4-BE49-F238E27FC236}">
                <a16:creationId xmlns:a16="http://schemas.microsoft.com/office/drawing/2014/main" id="{850632B5-0E3F-CCCE-A376-324782BFC3A0}"/>
              </a:ext>
            </a:extLst>
          </p:cNvPr>
          <p:cNvSpPr txBox="1"/>
          <p:nvPr userDrawn="1"/>
        </p:nvSpPr>
        <p:spPr>
          <a:xfrm>
            <a:off x="723919" y="672632"/>
            <a:ext cx="802640"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FFFFFF"/>
                </a:solidFill>
                <a:latin typeface="Yu Gothic" panose="020B0400000000000000" pitchFamily="34" charset="-128"/>
                <a:ea typeface="Yu Gothic" panose="020B0400000000000000" pitchFamily="34" charset="-128"/>
                <a:cs typeface="YuGothic Bold"/>
              </a:rPr>
              <a:t>作成ガイド</a:t>
            </a:r>
            <a:endParaRPr sz="1200" b="1">
              <a:latin typeface="Yu Gothic" panose="020B0400000000000000" pitchFamily="34" charset="-128"/>
              <a:ea typeface="Yu Gothic" panose="020B0400000000000000" pitchFamily="34" charset="-128"/>
              <a:cs typeface="YuGothic Bold"/>
            </a:endParaRPr>
          </a:p>
        </p:txBody>
      </p:sp>
      <p:sp>
        <p:nvSpPr>
          <p:cNvPr id="9" name="object 4">
            <a:extLst>
              <a:ext uri="{FF2B5EF4-FFF2-40B4-BE49-F238E27FC236}">
                <a16:creationId xmlns:a16="http://schemas.microsoft.com/office/drawing/2014/main" id="{A00A42E6-E56D-6A7C-7CA2-9C3F570254E1}"/>
              </a:ext>
            </a:extLst>
          </p:cNvPr>
          <p:cNvSpPr txBox="1"/>
          <p:nvPr userDrawn="1"/>
        </p:nvSpPr>
        <p:spPr>
          <a:xfrm>
            <a:off x="1707083" y="624041"/>
            <a:ext cx="3070190" cy="305212"/>
          </a:xfrm>
          <a:prstGeom prst="rect">
            <a:avLst/>
          </a:prstGeom>
        </p:spPr>
        <p:txBody>
          <a:bodyPr vert="horz" wrap="square" lIns="0" tIns="12700" rIns="0" bIns="0" rtlCol="0">
            <a:spAutoFit/>
          </a:bodyPr>
          <a:lstStyle/>
          <a:p>
            <a:pPr marL="12700">
              <a:lnSpc>
                <a:spcPct val="100000"/>
              </a:lnSpc>
              <a:spcBef>
                <a:spcPts val="100"/>
              </a:spcBef>
            </a:pPr>
            <a:r>
              <a:rPr lang="ja-JP" altLang="en-US" sz="1900" b="1" spc="-5" dirty="0">
                <a:solidFill>
                  <a:srgbClr val="FFFFFF"/>
                </a:solidFill>
                <a:latin typeface="Yu Gothic" panose="020B0400000000000000" pitchFamily="34" charset="-128"/>
                <a:ea typeface="Yu Gothic" panose="020B0400000000000000" pitchFamily="34" charset="-128"/>
                <a:cs typeface="YuGothic Bold"/>
              </a:rPr>
              <a:t>使い方</a:t>
            </a:r>
            <a:endParaRPr sz="1900" b="1">
              <a:latin typeface="Yu Gothic" panose="020B0400000000000000" pitchFamily="34" charset="-128"/>
              <a:ea typeface="Yu Gothic" panose="020B0400000000000000" pitchFamily="34" charset="-128"/>
              <a:cs typeface="YuGothic Bold"/>
            </a:endParaRPr>
          </a:p>
        </p:txBody>
      </p:sp>
      <p:sp>
        <p:nvSpPr>
          <p:cNvPr id="10" name="object 5">
            <a:extLst>
              <a:ext uri="{FF2B5EF4-FFF2-40B4-BE49-F238E27FC236}">
                <a16:creationId xmlns:a16="http://schemas.microsoft.com/office/drawing/2014/main" id="{094C2EC4-89A4-D445-EEDB-EB72E3916B9B}"/>
              </a:ext>
            </a:extLst>
          </p:cNvPr>
          <p:cNvSpPr txBox="1"/>
          <p:nvPr userDrawn="1"/>
        </p:nvSpPr>
        <p:spPr>
          <a:xfrm>
            <a:off x="5056632" y="689475"/>
            <a:ext cx="1771341" cy="135935"/>
          </a:xfrm>
          <a:prstGeom prst="rect">
            <a:avLst/>
          </a:prstGeom>
        </p:spPr>
        <p:txBody>
          <a:bodyPr vert="horz" wrap="square" lIns="0" tIns="12700" rIns="0" bIns="0" rtlCol="0">
            <a:spAutoFit/>
          </a:bodyPr>
          <a:lstStyle/>
          <a:p>
            <a:pPr marL="12700">
              <a:spcBef>
                <a:spcPts val="100"/>
              </a:spcBef>
            </a:pPr>
            <a:r>
              <a:rPr sz="800" b="1" spc="-15" dirty="0">
                <a:solidFill>
                  <a:srgbClr val="005A6C"/>
                </a:solidFill>
                <a:latin typeface="Yu Gothic" panose="020B0400000000000000" pitchFamily="34" charset="-128"/>
                <a:cs typeface="YuGothic Bold"/>
              </a:rPr>
              <a:t>この</a:t>
            </a:r>
            <a:r>
              <a:rPr lang="ja-JP" altLang="en-US" sz="800" b="1" spc="-15" dirty="0">
                <a:solidFill>
                  <a:srgbClr val="005A6C"/>
                </a:solidFill>
                <a:latin typeface="Yu Gothic" panose="020B0400000000000000" pitchFamily="34" charset="-128"/>
                <a:cs typeface="YuGothic Bold"/>
              </a:rPr>
              <a:t>ページ</a:t>
            </a:r>
            <a:r>
              <a:rPr sz="800" b="1" spc="-15" dirty="0">
                <a:solidFill>
                  <a:srgbClr val="005A6C"/>
                </a:solidFill>
                <a:latin typeface="Yu Gothic" panose="020B0400000000000000" pitchFamily="34" charset="-128"/>
                <a:cs typeface="YuGothic Bold"/>
              </a:rPr>
              <a:t>は完成後削除してください</a:t>
            </a:r>
            <a:endParaRPr sz="800" b="1">
              <a:latin typeface="Yu Gothic" panose="020B0400000000000000" pitchFamily="34" charset="-128"/>
              <a:cs typeface="YuGothic Bold"/>
            </a:endParaRPr>
          </a:p>
        </p:txBody>
      </p:sp>
      <p:sp>
        <p:nvSpPr>
          <p:cNvPr id="11" name="正方形/長方形 10">
            <a:extLst>
              <a:ext uri="{FF2B5EF4-FFF2-40B4-BE49-F238E27FC236}">
                <a16:creationId xmlns:a16="http://schemas.microsoft.com/office/drawing/2014/main" id="{46560B50-9FC0-863E-0A8A-42EC45A1B3CA}"/>
              </a:ext>
            </a:extLst>
          </p:cNvPr>
          <p:cNvSpPr/>
          <p:nvPr userDrawn="1"/>
        </p:nvSpPr>
        <p:spPr>
          <a:xfrm>
            <a:off x="2118226" y="2652199"/>
            <a:ext cx="3320048" cy="3283930"/>
          </a:xfrm>
          <a:prstGeom prst="rect">
            <a:avLst/>
          </a:prstGeom>
          <a:solidFill>
            <a:srgbClr val="F5E9F3"/>
          </a:solidFill>
          <a:ln w="17653">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wrap="square" lIns="216000" tIns="144000" rIns="216000" bIns="216000" rtlCol="0" anchor="ctr">
            <a:spAutoFit/>
          </a:bodyPr>
          <a:lstStyle/>
          <a:p>
            <a:pPr algn="just">
              <a:lnSpc>
                <a:spcPts val="2300"/>
              </a:lnSpc>
            </a:pPr>
            <a:r>
              <a:rPr lang="ja-JP" altLang="en-US" sz="1250" b="1" dirty="0">
                <a:solidFill>
                  <a:srgbClr val="005971"/>
                </a:solidFill>
                <a:effectLst/>
                <a:latin typeface="Yu Gothic" panose="020B0400000000000000" pitchFamily="34" charset="-128"/>
                <a:ea typeface="Yu Gothic" panose="020B0400000000000000" pitchFamily="34" charset="-128"/>
              </a:rPr>
              <a:t>がん治療と仕事の両立について、企業の姿勢や方針をメッセージとして従業員へ伝えることは、従業員の安心感につながります。</a:t>
            </a:r>
          </a:p>
          <a:p>
            <a:pPr algn="just">
              <a:lnSpc>
                <a:spcPts val="2300"/>
              </a:lnSpc>
            </a:pPr>
            <a:r>
              <a:rPr lang="ja-JP" altLang="en-US" sz="1250" b="1" dirty="0">
                <a:solidFill>
                  <a:srgbClr val="005971"/>
                </a:solidFill>
                <a:effectLst/>
                <a:latin typeface="Yu Gothic" panose="020B0400000000000000" pitchFamily="34" charset="-128"/>
                <a:ea typeface="Yu Gothic" panose="020B0400000000000000" pitchFamily="34" charset="-128"/>
              </a:rPr>
              <a:t>病気をした社員だけでなく、健康な社員にも会社の両立支援の仕組みや体制を</a:t>
            </a:r>
            <a:br>
              <a:rPr lang="en-US" altLang="ja-JP" sz="1250" b="1" dirty="0">
                <a:solidFill>
                  <a:srgbClr val="005971"/>
                </a:solidFill>
                <a:effectLst/>
                <a:latin typeface="Yu Gothic" panose="020B0400000000000000" pitchFamily="34" charset="-128"/>
                <a:ea typeface="Yu Gothic" panose="020B0400000000000000" pitchFamily="34" charset="-128"/>
              </a:rPr>
            </a:br>
            <a:r>
              <a:rPr lang="ja-JP" altLang="en-US" sz="1250" b="1" dirty="0">
                <a:solidFill>
                  <a:srgbClr val="005971"/>
                </a:solidFill>
                <a:effectLst/>
                <a:latin typeface="Yu Gothic" panose="020B0400000000000000" pitchFamily="34" charset="-128"/>
                <a:ea typeface="Yu Gothic" panose="020B0400000000000000" pitchFamily="34" charset="-128"/>
              </a:rPr>
              <a:t>理解してもらい、安心して就労できるようにすることは、がんに限らず、様々な事情を抱えた多様な人が安心して働き</a:t>
            </a:r>
            <a:br>
              <a:rPr lang="en-US" altLang="ja-JP" sz="1250" b="1" dirty="0">
                <a:solidFill>
                  <a:srgbClr val="005971"/>
                </a:solidFill>
                <a:effectLst/>
                <a:latin typeface="Yu Gothic" panose="020B0400000000000000" pitchFamily="34" charset="-128"/>
                <a:ea typeface="Yu Gothic" panose="020B0400000000000000" pitchFamily="34" charset="-128"/>
              </a:rPr>
            </a:br>
            <a:r>
              <a:rPr lang="ja-JP" altLang="en-US" sz="1250" b="1" dirty="0">
                <a:solidFill>
                  <a:srgbClr val="005971"/>
                </a:solidFill>
                <a:effectLst/>
                <a:latin typeface="Yu Gothic" panose="020B0400000000000000" pitchFamily="34" charset="-128"/>
                <a:ea typeface="Yu Gothic" panose="020B0400000000000000" pitchFamily="34" charset="-128"/>
              </a:rPr>
              <a:t>続けられることにもつながっていきます。</a:t>
            </a:r>
            <a:endParaRPr kumimoji="1" lang="ja-JP" altLang="en-US" sz="1250" b="1" dirty="0">
              <a:solidFill>
                <a:srgbClr val="005971"/>
              </a:solidFill>
              <a:latin typeface="Yu Gothic" panose="020B0400000000000000" pitchFamily="34" charset="-128"/>
              <a:ea typeface="Yu Gothic" panose="020B0400000000000000" pitchFamily="34" charset="-128"/>
            </a:endParaRPr>
          </a:p>
        </p:txBody>
      </p:sp>
      <p:sp>
        <p:nvSpPr>
          <p:cNvPr id="12" name="正方形/長方形 11">
            <a:extLst>
              <a:ext uri="{FF2B5EF4-FFF2-40B4-BE49-F238E27FC236}">
                <a16:creationId xmlns:a16="http://schemas.microsoft.com/office/drawing/2014/main" id="{2EFE6A2C-2506-EB09-12EE-74E9E277EDFA}"/>
              </a:ext>
            </a:extLst>
          </p:cNvPr>
          <p:cNvSpPr/>
          <p:nvPr userDrawn="1"/>
        </p:nvSpPr>
        <p:spPr>
          <a:xfrm>
            <a:off x="2118226" y="5926036"/>
            <a:ext cx="3320048" cy="2067828"/>
          </a:xfrm>
          <a:prstGeom prst="rect">
            <a:avLst/>
          </a:prstGeom>
          <a:solidFill>
            <a:schemeClr val="bg1"/>
          </a:solidFill>
          <a:ln w="17653">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wrap="square" lIns="216000" tIns="144000" rIns="216000" bIns="216000" rtlCol="0" anchor="ctr">
            <a:spAutoFit/>
          </a:bodyPr>
          <a:lstStyle/>
          <a:p>
            <a:pPr algn="just">
              <a:lnSpc>
                <a:spcPct val="150000"/>
              </a:lnSpc>
            </a:pPr>
            <a:r>
              <a:rPr lang="ja-JP" altLang="en-US" sz="1250" dirty="0">
                <a:solidFill>
                  <a:srgbClr val="005971"/>
                </a:solidFill>
                <a:latin typeface="Yu Gothic" panose="020B0400000000000000" pitchFamily="34" charset="-128"/>
                <a:ea typeface="Yu Gothic" panose="020B0400000000000000" pitchFamily="34" charset="-128"/>
              </a:rPr>
              <a:t>●「作成ガイド」表示があるページは、御社の状況や制度に合わせて編集できます。数字や文中の名称など、適宜修正・加筆してご利用ください。</a:t>
            </a:r>
            <a:endParaRPr lang="en-US" altLang="ja-JP" sz="1250" dirty="0">
              <a:solidFill>
                <a:srgbClr val="005971"/>
              </a:solidFill>
              <a:latin typeface="Yu Gothic" panose="020B0400000000000000" pitchFamily="34" charset="-128"/>
              <a:ea typeface="Yu Gothic" panose="020B0400000000000000" pitchFamily="34" charset="-128"/>
            </a:endParaRPr>
          </a:p>
          <a:p>
            <a:pPr algn="just">
              <a:lnSpc>
                <a:spcPct val="150000"/>
              </a:lnSpc>
            </a:pPr>
            <a:r>
              <a:rPr lang="ja-JP" altLang="en-US" sz="1250" dirty="0">
                <a:solidFill>
                  <a:srgbClr val="005971"/>
                </a:solidFill>
                <a:latin typeface="Yu Gothic" panose="020B0400000000000000" pitchFamily="34" charset="-128"/>
                <a:ea typeface="Yu Gothic" panose="020B0400000000000000" pitchFamily="34" charset="-128"/>
              </a:rPr>
              <a:t>●修正・加筆を行った場合は、目次も</a:t>
            </a:r>
            <a:br>
              <a:rPr lang="en-US" altLang="ja-JP" sz="1250" dirty="0">
                <a:solidFill>
                  <a:srgbClr val="005971"/>
                </a:solidFill>
                <a:latin typeface="Yu Gothic" panose="020B0400000000000000" pitchFamily="34" charset="-128"/>
                <a:ea typeface="Yu Gothic" panose="020B0400000000000000" pitchFamily="34" charset="-128"/>
              </a:rPr>
            </a:br>
            <a:r>
              <a:rPr lang="ja-JP" altLang="en-US" sz="1250" dirty="0">
                <a:solidFill>
                  <a:srgbClr val="005971"/>
                </a:solidFill>
                <a:latin typeface="Yu Gothic" panose="020B0400000000000000" pitchFamily="34" charset="-128"/>
                <a:ea typeface="Yu Gothic" panose="020B0400000000000000" pitchFamily="34" charset="-128"/>
              </a:rPr>
              <a:t>必ず合わせて修正してください。</a:t>
            </a:r>
          </a:p>
        </p:txBody>
      </p:sp>
    </p:spTree>
    <p:extLst>
      <p:ext uri="{BB962C8B-B14F-4D97-AF65-F5344CB8AC3E}">
        <p14:creationId xmlns:p14="http://schemas.microsoft.com/office/powerpoint/2010/main" val="290131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46B549B7-B6CC-3C83-BF9D-99A5AF45971B}"/>
              </a:ext>
            </a:extLst>
          </p:cNvPr>
          <p:cNvGrpSpPr/>
          <p:nvPr userDrawn="1"/>
        </p:nvGrpSpPr>
        <p:grpSpPr>
          <a:xfrm>
            <a:off x="0" y="0"/>
            <a:ext cx="7560005" cy="10692003"/>
            <a:chOff x="0" y="0"/>
            <a:chExt cx="7560005" cy="10692003"/>
          </a:xfrm>
        </p:grpSpPr>
        <p:grpSp>
          <p:nvGrpSpPr>
            <p:cNvPr id="7" name="object 2">
              <a:extLst>
                <a:ext uri="{FF2B5EF4-FFF2-40B4-BE49-F238E27FC236}">
                  <a16:creationId xmlns:a16="http://schemas.microsoft.com/office/drawing/2014/main" id="{886481AF-86CE-3864-2583-5DD6CFA56B31}"/>
                </a:ext>
              </a:extLst>
            </p:cNvPr>
            <p:cNvGrpSpPr/>
            <p:nvPr/>
          </p:nvGrpSpPr>
          <p:grpSpPr>
            <a:xfrm>
              <a:off x="0" y="0"/>
              <a:ext cx="7560005" cy="10692003"/>
              <a:chOff x="0" y="0"/>
              <a:chExt cx="7560005" cy="10692003"/>
            </a:xfrm>
          </p:grpSpPr>
          <p:pic>
            <p:nvPicPr>
              <p:cNvPr id="9" name="object 3">
                <a:extLst>
                  <a:ext uri="{FF2B5EF4-FFF2-40B4-BE49-F238E27FC236}">
                    <a16:creationId xmlns:a16="http://schemas.microsoft.com/office/drawing/2014/main" id="{94C8AAFB-CCEA-DAFA-2053-E8AD8504DF88}"/>
                  </a:ext>
                </a:extLst>
              </p:cNvPr>
              <p:cNvPicPr/>
              <p:nvPr/>
            </p:nvPicPr>
            <p:blipFill>
              <a:blip r:embed="rId2" cstate="print"/>
              <a:stretch>
                <a:fillRect/>
              </a:stretch>
            </p:blipFill>
            <p:spPr>
              <a:xfrm>
                <a:off x="0" y="0"/>
                <a:ext cx="7560005" cy="10692003"/>
              </a:xfrm>
              <a:prstGeom prst="rect">
                <a:avLst/>
              </a:prstGeom>
            </p:spPr>
          </p:pic>
          <p:sp>
            <p:nvSpPr>
              <p:cNvPr id="11" name="object 5">
                <a:extLst>
                  <a:ext uri="{FF2B5EF4-FFF2-40B4-BE49-F238E27FC236}">
                    <a16:creationId xmlns:a16="http://schemas.microsoft.com/office/drawing/2014/main" id="{2EDEBA3C-630F-92F8-276A-B51A6B41DC0E}"/>
                  </a:ext>
                </a:extLst>
              </p:cNvPr>
              <p:cNvSpPr/>
              <p:nvPr/>
            </p:nvSpPr>
            <p:spPr>
              <a:xfrm>
                <a:off x="6766509" y="233807"/>
                <a:ext cx="560070" cy="234950"/>
              </a:xfrm>
              <a:custGeom>
                <a:avLst/>
                <a:gdLst/>
                <a:ahLst/>
                <a:cxnLst/>
                <a:rect l="l" t="t" r="r" b="b"/>
                <a:pathLst>
                  <a:path w="560070" h="234950">
                    <a:moveTo>
                      <a:pt x="559689" y="234861"/>
                    </a:moveTo>
                    <a:lnTo>
                      <a:pt x="0" y="234861"/>
                    </a:lnTo>
                    <a:lnTo>
                      <a:pt x="0" y="0"/>
                    </a:lnTo>
                    <a:lnTo>
                      <a:pt x="559689" y="0"/>
                    </a:lnTo>
                    <a:lnTo>
                      <a:pt x="559689" y="234861"/>
                    </a:lnTo>
                    <a:close/>
                  </a:path>
                </a:pathLst>
              </a:custGeom>
              <a:ln w="5080">
                <a:solidFill>
                  <a:srgbClr val="636466"/>
                </a:solidFill>
              </a:ln>
            </p:spPr>
            <p:txBody>
              <a:bodyPr wrap="square" lIns="0" tIns="0" rIns="0" bIns="0" rtlCol="0"/>
              <a:lstStyle/>
              <a:p>
                <a:endParaRPr/>
              </a:p>
            </p:txBody>
          </p:sp>
        </p:grpSp>
        <p:pic>
          <p:nvPicPr>
            <p:cNvPr id="8" name="グラフィックス 7">
              <a:extLst>
                <a:ext uri="{FF2B5EF4-FFF2-40B4-BE49-F238E27FC236}">
                  <a16:creationId xmlns:a16="http://schemas.microsoft.com/office/drawing/2014/main" id="{751E618B-58F8-D202-8249-D5900593FA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5736" y="1352849"/>
              <a:ext cx="2618278" cy="3764844"/>
            </a:xfrm>
            <a:prstGeom prst="rect">
              <a:avLst/>
            </a:prstGeom>
          </p:spPr>
        </p:pic>
      </p:grpSp>
    </p:spTree>
    <p:extLst>
      <p:ext uri="{BB962C8B-B14F-4D97-AF65-F5344CB8AC3E}">
        <p14:creationId xmlns:p14="http://schemas.microsoft.com/office/powerpoint/2010/main" val="2408439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5183B042-53B1-97AD-0B91-3C4FB1B1A0E6}"/>
              </a:ext>
            </a:extLst>
          </p:cNvPr>
          <p:cNvSpPr/>
          <p:nvPr userDrawn="1"/>
        </p:nvSpPr>
        <p:spPr>
          <a:xfrm>
            <a:off x="0" y="0"/>
            <a:ext cx="7560309" cy="1069213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F1F4F7"/>
          </a:solidFill>
        </p:spPr>
        <p:txBody>
          <a:bodyPr wrap="square" lIns="0" tIns="0" rIns="0" bIns="0" rtlCol="0"/>
          <a:lstStyle/>
          <a:p>
            <a:endParaRPr/>
          </a:p>
        </p:txBody>
      </p:sp>
      <p:sp>
        <p:nvSpPr>
          <p:cNvPr id="7" name="object 4">
            <a:extLst>
              <a:ext uri="{FF2B5EF4-FFF2-40B4-BE49-F238E27FC236}">
                <a16:creationId xmlns:a16="http://schemas.microsoft.com/office/drawing/2014/main" id="{7906F1B4-8A18-AFF4-367A-A1E9EAF633DB}"/>
              </a:ext>
            </a:extLst>
          </p:cNvPr>
          <p:cNvSpPr/>
          <p:nvPr userDrawn="1"/>
        </p:nvSpPr>
        <p:spPr>
          <a:xfrm>
            <a:off x="360044" y="360045"/>
            <a:ext cx="6840220" cy="9877425"/>
          </a:xfrm>
          <a:prstGeom prst="roundRect">
            <a:avLst>
              <a:gd name="adj" fmla="val 1465"/>
            </a:avLst>
          </a:prstGeom>
          <a:solidFill>
            <a:schemeClr val="bg1"/>
          </a:solidFill>
          <a:ln w="16510">
            <a:solidFill>
              <a:srgbClr val="005971"/>
            </a:solidFill>
          </a:ln>
        </p:spPr>
        <p:txBody>
          <a:bodyPr wrap="square" lIns="0" tIns="0" rIns="0" bIns="0" rtlCol="0"/>
          <a:lstStyle/>
          <a:p>
            <a:endParaRPr/>
          </a:p>
        </p:txBody>
      </p:sp>
      <p:sp>
        <p:nvSpPr>
          <p:cNvPr id="8" name="片側の 2 つの角を丸めた四角形 7">
            <a:extLst>
              <a:ext uri="{FF2B5EF4-FFF2-40B4-BE49-F238E27FC236}">
                <a16:creationId xmlns:a16="http://schemas.microsoft.com/office/drawing/2014/main" id="{FE573ACE-7EBB-E1E9-3F93-5A0DF2DBA668}"/>
              </a:ext>
            </a:extLst>
          </p:cNvPr>
          <p:cNvSpPr/>
          <p:nvPr userDrawn="1"/>
        </p:nvSpPr>
        <p:spPr>
          <a:xfrm rot="10800000">
            <a:off x="2631908" y="-201797"/>
            <a:ext cx="2296800" cy="1322571"/>
          </a:xfrm>
          <a:prstGeom prst="round2SameRect">
            <a:avLst>
              <a:gd name="adj1" fmla="val 8136"/>
              <a:gd name="adj2" fmla="val 0"/>
            </a:avLst>
          </a:prstGeom>
          <a:solidFill>
            <a:srgbClr val="D7E47E"/>
          </a:solidFill>
          <a:ln w="25400">
            <a:solidFill>
              <a:srgbClr val="005971"/>
            </a:solidFill>
          </a:ln>
        </p:spPr>
        <p:txBody>
          <a:bodyPr wrap="square" lIns="0" tIns="0" rIns="0" bIns="0" rtlCol="0"/>
          <a:lstStyle/>
          <a:p>
            <a:endParaRPr lang="ja-JP" altLang="en-US"/>
          </a:p>
        </p:txBody>
      </p:sp>
      <p:sp>
        <p:nvSpPr>
          <p:cNvPr id="10" name="object 3">
            <a:extLst>
              <a:ext uri="{FF2B5EF4-FFF2-40B4-BE49-F238E27FC236}">
                <a16:creationId xmlns:a16="http://schemas.microsoft.com/office/drawing/2014/main" id="{E24CD8C5-1FCC-D50A-C6A5-0A2BDFF03FB6}"/>
              </a:ext>
            </a:extLst>
          </p:cNvPr>
          <p:cNvSpPr txBox="1"/>
          <p:nvPr userDrawn="1"/>
        </p:nvSpPr>
        <p:spPr>
          <a:xfrm>
            <a:off x="3149227" y="612362"/>
            <a:ext cx="1268095" cy="391160"/>
          </a:xfrm>
          <a:prstGeom prst="rect">
            <a:avLst/>
          </a:prstGeom>
        </p:spPr>
        <p:txBody>
          <a:bodyPr vert="horz" wrap="square" lIns="0" tIns="12065" rIns="0" bIns="0" rtlCol="0">
            <a:spAutoFit/>
          </a:bodyPr>
          <a:lstStyle/>
          <a:p>
            <a:pPr marL="12700">
              <a:lnSpc>
                <a:spcPct val="100000"/>
              </a:lnSpc>
              <a:spcBef>
                <a:spcPts val="95"/>
              </a:spcBef>
            </a:pPr>
            <a:r>
              <a:rPr sz="2400" b="1" spc="-15" dirty="0">
                <a:solidFill>
                  <a:srgbClr val="005A6C"/>
                </a:solidFill>
                <a:latin typeface="Yu Gothic" panose="020B0400000000000000" pitchFamily="34" charset="-128"/>
                <a:cs typeface="YuGothic Bold"/>
              </a:rPr>
              <a:t>はじめに</a:t>
            </a:r>
            <a:endParaRPr sz="2400" b="1">
              <a:latin typeface="Yu Gothic" panose="020B0400000000000000" pitchFamily="34" charset="-128"/>
              <a:cs typeface="YuGothic Bold"/>
            </a:endParaRPr>
          </a:p>
        </p:txBody>
      </p:sp>
    </p:spTree>
    <p:extLst>
      <p:ext uri="{BB962C8B-B14F-4D97-AF65-F5344CB8AC3E}">
        <p14:creationId xmlns:p14="http://schemas.microsoft.com/office/powerpoint/2010/main" val="1321557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CD0CAFEE-00D9-FEBF-C9C0-BD0B910168BE}"/>
              </a:ext>
            </a:extLst>
          </p:cNvPr>
          <p:cNvSpPr/>
          <p:nvPr userDrawn="1"/>
        </p:nvSpPr>
        <p:spPr>
          <a:xfrm>
            <a:off x="-3809" y="1270"/>
            <a:ext cx="7560309" cy="1069213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F1F4F7"/>
          </a:solidFill>
        </p:spPr>
        <p:txBody>
          <a:bodyPr wrap="square" lIns="0" tIns="0" rIns="0" bIns="0" rtlCol="0"/>
          <a:lstStyle/>
          <a:p>
            <a:endParaRPr/>
          </a:p>
        </p:txBody>
      </p:sp>
      <p:sp>
        <p:nvSpPr>
          <p:cNvPr id="7" name="object 16">
            <a:extLst>
              <a:ext uri="{FF2B5EF4-FFF2-40B4-BE49-F238E27FC236}">
                <a16:creationId xmlns:a16="http://schemas.microsoft.com/office/drawing/2014/main" id="{805C3798-1636-0A0D-BA35-C90C9E7B5C02}"/>
              </a:ext>
            </a:extLst>
          </p:cNvPr>
          <p:cNvSpPr/>
          <p:nvPr userDrawn="1"/>
        </p:nvSpPr>
        <p:spPr>
          <a:xfrm>
            <a:off x="2439123" y="12"/>
            <a:ext cx="5121275" cy="288290"/>
          </a:xfrm>
          <a:custGeom>
            <a:avLst/>
            <a:gdLst/>
            <a:ahLst/>
            <a:cxnLst/>
            <a:rect l="l" t="t" r="r" b="b"/>
            <a:pathLst>
              <a:path w="5121275" h="288290">
                <a:moveTo>
                  <a:pt x="0" y="287997"/>
                </a:moveTo>
                <a:lnTo>
                  <a:pt x="5120868" y="287997"/>
                </a:lnTo>
                <a:lnTo>
                  <a:pt x="5120868" y="0"/>
                </a:lnTo>
                <a:lnTo>
                  <a:pt x="0" y="0"/>
                </a:lnTo>
                <a:lnTo>
                  <a:pt x="0" y="287997"/>
                </a:lnTo>
                <a:close/>
              </a:path>
            </a:pathLst>
          </a:custGeom>
          <a:solidFill>
            <a:srgbClr val="FFFFFF"/>
          </a:solidFill>
        </p:spPr>
        <p:txBody>
          <a:bodyPr wrap="square" lIns="0" tIns="0" rIns="0" bIns="0" rtlCol="0"/>
          <a:lstStyle/>
          <a:p>
            <a:endParaRPr/>
          </a:p>
        </p:txBody>
      </p:sp>
      <p:sp>
        <p:nvSpPr>
          <p:cNvPr id="8" name="1 つの角を丸めた四角形 7">
            <a:extLst>
              <a:ext uri="{FF2B5EF4-FFF2-40B4-BE49-F238E27FC236}">
                <a16:creationId xmlns:a16="http://schemas.microsoft.com/office/drawing/2014/main" id="{BA34F652-8DD0-4EC5-3C18-2742AB26F7DF}"/>
              </a:ext>
            </a:extLst>
          </p:cNvPr>
          <p:cNvSpPr/>
          <p:nvPr userDrawn="1"/>
        </p:nvSpPr>
        <p:spPr>
          <a:xfrm rot="5400000">
            <a:off x="516709" y="-802185"/>
            <a:ext cx="1262818" cy="2583105"/>
          </a:xfrm>
          <a:prstGeom prst="round1Rect">
            <a:avLst/>
          </a:prstGeom>
          <a:solidFill>
            <a:srgbClr val="D7E47E"/>
          </a:solidFill>
          <a:ln w="25400">
            <a:solidFill>
              <a:srgbClr val="005971"/>
            </a:solidFill>
          </a:ln>
        </p:spPr>
        <p:txBody>
          <a:bodyPr wrap="square" lIns="0" tIns="0" rIns="0" bIns="0" rtlCol="0"/>
          <a:lstStyle/>
          <a:p>
            <a:endParaRPr lang="ja-JP" altLang="en-US"/>
          </a:p>
        </p:txBody>
      </p:sp>
      <p:sp>
        <p:nvSpPr>
          <p:cNvPr id="10" name="object 3">
            <a:extLst>
              <a:ext uri="{FF2B5EF4-FFF2-40B4-BE49-F238E27FC236}">
                <a16:creationId xmlns:a16="http://schemas.microsoft.com/office/drawing/2014/main" id="{174B65AE-17E4-68C1-84E0-C6D098939F9F}"/>
              </a:ext>
            </a:extLst>
          </p:cNvPr>
          <p:cNvSpPr txBox="1">
            <a:spLocks/>
          </p:cNvSpPr>
          <p:nvPr userDrawn="1"/>
        </p:nvSpPr>
        <p:spPr>
          <a:xfrm>
            <a:off x="359469" y="586636"/>
            <a:ext cx="5305431" cy="421640"/>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US" sz="2600" b="1" spc="200" dirty="0">
                <a:solidFill>
                  <a:srgbClr val="005870"/>
                </a:solidFill>
                <a:latin typeface="Arial"/>
                <a:cs typeface="Arial"/>
              </a:rPr>
              <a:t>Contents </a:t>
            </a:r>
            <a:endParaRPr lang="en-US" sz="2600" b="1" dirty="0">
              <a:solidFill>
                <a:srgbClr val="005870"/>
              </a:solidFill>
              <a:latin typeface="Arial"/>
              <a:cs typeface="Arial"/>
            </a:endParaRPr>
          </a:p>
        </p:txBody>
      </p:sp>
      <p:sp>
        <p:nvSpPr>
          <p:cNvPr id="11" name="bg object 17">
            <a:extLst>
              <a:ext uri="{FF2B5EF4-FFF2-40B4-BE49-F238E27FC236}">
                <a16:creationId xmlns:a16="http://schemas.microsoft.com/office/drawing/2014/main" id="{50ECBCE7-18FF-C201-B439-2DF2B8B0E99E}"/>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790268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b="0" i="0">
                <a:latin typeface="Yu Gothic" panose="020B0400000000000000" pitchFamily="34" charset="-128"/>
                <a:ea typeface="Yu Gothic" panose="020B0400000000000000" pitchFamily="34" charset="-128"/>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b="0" i="0">
                <a:latin typeface="Yu Gothic" panose="020B0400000000000000" pitchFamily="34" charset="-128"/>
                <a:ea typeface="Yu Gothic" panose="020B0400000000000000" pitchFamily="34" charset="-128"/>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3A54F70-EF4A-25D4-AD94-0D9152825424}"/>
              </a:ext>
            </a:extLst>
          </p:cNvPr>
          <p:cNvSpPr/>
          <p:nvPr userDrawn="1"/>
        </p:nvSpPr>
        <p:spPr>
          <a:xfrm>
            <a:off x="1" y="12"/>
            <a:ext cx="7560246" cy="288290"/>
          </a:xfrm>
          <a:custGeom>
            <a:avLst/>
            <a:gdLst/>
            <a:ahLst/>
            <a:cxnLst/>
            <a:rect l="l" t="t" r="r" b="b"/>
            <a:pathLst>
              <a:path w="3550284" h="288290">
                <a:moveTo>
                  <a:pt x="0" y="287997"/>
                </a:moveTo>
                <a:lnTo>
                  <a:pt x="3550030" y="287997"/>
                </a:lnTo>
                <a:lnTo>
                  <a:pt x="3550030" y="0"/>
                </a:lnTo>
                <a:lnTo>
                  <a:pt x="0" y="0"/>
                </a:lnTo>
                <a:lnTo>
                  <a:pt x="0" y="287997"/>
                </a:lnTo>
                <a:close/>
              </a:path>
            </a:pathLst>
          </a:custGeom>
          <a:solidFill>
            <a:srgbClr val="FFFFFF"/>
          </a:solidFill>
        </p:spPr>
        <p:txBody>
          <a:bodyPr wrap="square" lIns="0" tIns="0" rIns="0" bIns="0" rtlCol="0"/>
          <a:lstStyle/>
          <a:p>
            <a:endParaRPr/>
          </a:p>
        </p:txBody>
      </p:sp>
      <p:sp>
        <p:nvSpPr>
          <p:cNvPr id="6" name="bg object 17">
            <a:extLst>
              <a:ext uri="{FF2B5EF4-FFF2-40B4-BE49-F238E27FC236}">
                <a16:creationId xmlns:a16="http://schemas.microsoft.com/office/drawing/2014/main" id="{D5258C83-F4E8-9F09-D9B0-10EA43DCBDAC}"/>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4_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3A54F70-EF4A-25D4-AD94-0D9152825424}"/>
              </a:ext>
            </a:extLst>
          </p:cNvPr>
          <p:cNvSpPr/>
          <p:nvPr userDrawn="1"/>
        </p:nvSpPr>
        <p:spPr>
          <a:xfrm>
            <a:off x="1" y="12"/>
            <a:ext cx="7560246" cy="288290"/>
          </a:xfrm>
          <a:custGeom>
            <a:avLst/>
            <a:gdLst/>
            <a:ahLst/>
            <a:cxnLst/>
            <a:rect l="l" t="t" r="r" b="b"/>
            <a:pathLst>
              <a:path w="3550284" h="288290">
                <a:moveTo>
                  <a:pt x="0" y="287997"/>
                </a:moveTo>
                <a:lnTo>
                  <a:pt x="3550030" y="287997"/>
                </a:lnTo>
                <a:lnTo>
                  <a:pt x="3550030" y="0"/>
                </a:lnTo>
                <a:lnTo>
                  <a:pt x="0" y="0"/>
                </a:lnTo>
                <a:lnTo>
                  <a:pt x="0" y="287997"/>
                </a:lnTo>
                <a:close/>
              </a:path>
            </a:pathLst>
          </a:custGeom>
          <a:solidFill>
            <a:srgbClr val="FFFFFF"/>
          </a:solidFill>
        </p:spPr>
        <p:txBody>
          <a:bodyPr wrap="square" lIns="0" tIns="0" rIns="0" bIns="0" rtlCol="0"/>
          <a:lstStyle/>
          <a:p>
            <a:endParaRPr/>
          </a:p>
        </p:txBody>
      </p:sp>
      <p:sp>
        <p:nvSpPr>
          <p:cNvPr id="6" name="bg object 17">
            <a:extLst>
              <a:ext uri="{FF2B5EF4-FFF2-40B4-BE49-F238E27FC236}">
                <a16:creationId xmlns:a16="http://schemas.microsoft.com/office/drawing/2014/main" id="{D5258C83-F4E8-9F09-D9B0-10EA43DCBDAC}"/>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2486344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3_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3A54F70-EF4A-25D4-AD94-0D9152825424}"/>
              </a:ext>
            </a:extLst>
          </p:cNvPr>
          <p:cNvSpPr/>
          <p:nvPr userDrawn="1"/>
        </p:nvSpPr>
        <p:spPr>
          <a:xfrm>
            <a:off x="1" y="12"/>
            <a:ext cx="7560246" cy="288290"/>
          </a:xfrm>
          <a:custGeom>
            <a:avLst/>
            <a:gdLst/>
            <a:ahLst/>
            <a:cxnLst/>
            <a:rect l="l" t="t" r="r" b="b"/>
            <a:pathLst>
              <a:path w="3550284" h="288290">
                <a:moveTo>
                  <a:pt x="0" y="287997"/>
                </a:moveTo>
                <a:lnTo>
                  <a:pt x="3550030" y="287997"/>
                </a:lnTo>
                <a:lnTo>
                  <a:pt x="3550030" y="0"/>
                </a:lnTo>
                <a:lnTo>
                  <a:pt x="0" y="0"/>
                </a:lnTo>
                <a:lnTo>
                  <a:pt x="0" y="287997"/>
                </a:lnTo>
                <a:close/>
              </a:path>
            </a:pathLst>
          </a:custGeom>
          <a:solidFill>
            <a:srgbClr val="FFFFFF"/>
          </a:solidFill>
        </p:spPr>
        <p:txBody>
          <a:bodyPr wrap="square" lIns="0" tIns="0" rIns="0" bIns="0" rtlCol="0"/>
          <a:lstStyle/>
          <a:p>
            <a:endParaRPr/>
          </a:p>
        </p:txBody>
      </p:sp>
      <p:sp>
        <p:nvSpPr>
          <p:cNvPr id="6" name="bg object 17">
            <a:extLst>
              <a:ext uri="{FF2B5EF4-FFF2-40B4-BE49-F238E27FC236}">
                <a16:creationId xmlns:a16="http://schemas.microsoft.com/office/drawing/2014/main" id="{D5258C83-F4E8-9F09-D9B0-10EA43DCBDAC}"/>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sp>
        <p:nvSpPr>
          <p:cNvPr id="2" name="1 つの角を丸めた四角形 1">
            <a:extLst>
              <a:ext uri="{FF2B5EF4-FFF2-40B4-BE49-F238E27FC236}">
                <a16:creationId xmlns:a16="http://schemas.microsoft.com/office/drawing/2014/main" id="{730599FA-9CD7-2BB1-3AA6-8D21129458B7}"/>
              </a:ext>
            </a:extLst>
          </p:cNvPr>
          <p:cNvSpPr/>
          <p:nvPr userDrawn="1"/>
        </p:nvSpPr>
        <p:spPr>
          <a:xfrm rot="5400000">
            <a:off x="1448414" y="-1710201"/>
            <a:ext cx="1262818" cy="4399138"/>
          </a:xfrm>
          <a:prstGeom prst="round1Rect">
            <a:avLst/>
          </a:prstGeom>
          <a:solidFill>
            <a:srgbClr val="D7E47E"/>
          </a:solidFill>
          <a:ln w="25400">
            <a:solidFill>
              <a:srgbClr val="005971"/>
            </a:solidFill>
          </a:ln>
        </p:spPr>
        <p:txBody>
          <a:bodyPr wrap="square" lIns="0" tIns="0" rIns="0" bIns="0" rtlCol="0"/>
          <a:lstStyle/>
          <a:p>
            <a:endParaRPr lang="ja-JP" altLang="en-US"/>
          </a:p>
        </p:txBody>
      </p:sp>
      <p:grpSp>
        <p:nvGrpSpPr>
          <p:cNvPr id="3" name="object 3">
            <a:extLst>
              <a:ext uri="{FF2B5EF4-FFF2-40B4-BE49-F238E27FC236}">
                <a16:creationId xmlns:a16="http://schemas.microsoft.com/office/drawing/2014/main" id="{FBCB7CBB-4D84-F256-82B6-287D0D1800C5}"/>
              </a:ext>
            </a:extLst>
          </p:cNvPr>
          <p:cNvGrpSpPr/>
          <p:nvPr userDrawn="1"/>
        </p:nvGrpSpPr>
        <p:grpSpPr>
          <a:xfrm>
            <a:off x="1177428" y="12"/>
            <a:ext cx="6382919" cy="540615"/>
            <a:chOff x="1177428" y="12"/>
            <a:chExt cx="6382919" cy="540615"/>
          </a:xfrm>
        </p:grpSpPr>
        <p:sp>
          <p:nvSpPr>
            <p:cNvPr id="4" name="object 4">
              <a:extLst>
                <a:ext uri="{FF2B5EF4-FFF2-40B4-BE49-F238E27FC236}">
                  <a16:creationId xmlns:a16="http://schemas.microsoft.com/office/drawing/2014/main" id="{11656D9A-A6BD-10C5-7DBD-3FA786105573}"/>
                </a:ext>
              </a:extLst>
            </p:cNvPr>
            <p:cNvSpPr/>
            <p:nvPr/>
          </p:nvSpPr>
          <p:spPr>
            <a:xfrm>
              <a:off x="4454562" y="12"/>
              <a:ext cx="3105785" cy="288290"/>
            </a:xfrm>
            <a:custGeom>
              <a:avLst/>
              <a:gdLst/>
              <a:ahLst/>
              <a:cxnLst/>
              <a:rect l="l" t="t" r="r" b="b"/>
              <a:pathLst>
                <a:path w="3105784" h="288290">
                  <a:moveTo>
                    <a:pt x="0" y="287997"/>
                  </a:moveTo>
                  <a:lnTo>
                    <a:pt x="3105429" y="287997"/>
                  </a:lnTo>
                  <a:lnTo>
                    <a:pt x="3105429" y="0"/>
                  </a:lnTo>
                  <a:lnTo>
                    <a:pt x="0" y="0"/>
                  </a:lnTo>
                  <a:lnTo>
                    <a:pt x="0" y="287997"/>
                  </a:lnTo>
                  <a:close/>
                </a:path>
              </a:pathLst>
            </a:custGeom>
            <a:solidFill>
              <a:srgbClr val="FFFFFF"/>
            </a:solidFill>
          </p:spPr>
          <p:txBody>
            <a:bodyPr wrap="square" lIns="0" tIns="0" rIns="0" bIns="0" rtlCol="0"/>
            <a:lstStyle/>
            <a:p>
              <a:endParaRPr/>
            </a:p>
          </p:txBody>
        </p:sp>
        <p:sp>
          <p:nvSpPr>
            <p:cNvPr id="7" name="object 7">
              <a:extLst>
                <a:ext uri="{FF2B5EF4-FFF2-40B4-BE49-F238E27FC236}">
                  <a16:creationId xmlns:a16="http://schemas.microsoft.com/office/drawing/2014/main" id="{D293E5A0-B959-74E5-79AE-958A2C9A6DD9}"/>
                </a:ext>
              </a:extLst>
            </p:cNvPr>
            <p:cNvSpPr/>
            <p:nvPr/>
          </p:nvSpPr>
          <p:spPr>
            <a:xfrm>
              <a:off x="1177428" y="360922"/>
              <a:ext cx="0" cy="179705"/>
            </a:xfrm>
            <a:custGeom>
              <a:avLst/>
              <a:gdLst/>
              <a:ahLst/>
              <a:cxnLst/>
              <a:rect l="l" t="t" r="r" b="b"/>
              <a:pathLst>
                <a:path h="179704">
                  <a:moveTo>
                    <a:pt x="0" y="0"/>
                  </a:moveTo>
                  <a:lnTo>
                    <a:pt x="0" y="179463"/>
                  </a:lnTo>
                </a:path>
              </a:pathLst>
            </a:custGeom>
            <a:ln w="3276">
              <a:solidFill>
                <a:srgbClr val="005A6C"/>
              </a:solidFill>
            </a:ln>
          </p:spPr>
          <p:txBody>
            <a:bodyPr wrap="square" lIns="0" tIns="0" rIns="0" bIns="0" rtlCol="0"/>
            <a:lstStyle/>
            <a:p>
              <a:endParaRPr/>
            </a:p>
          </p:txBody>
        </p:sp>
      </p:grpSp>
      <p:sp>
        <p:nvSpPr>
          <p:cNvPr id="8" name="object 10">
            <a:extLst>
              <a:ext uri="{FF2B5EF4-FFF2-40B4-BE49-F238E27FC236}">
                <a16:creationId xmlns:a16="http://schemas.microsoft.com/office/drawing/2014/main" id="{D4F9036D-5084-566A-8266-319A61346F9B}"/>
              </a:ext>
            </a:extLst>
          </p:cNvPr>
          <p:cNvSpPr/>
          <p:nvPr userDrawn="1"/>
        </p:nvSpPr>
        <p:spPr>
          <a:xfrm>
            <a:off x="374815" y="2104072"/>
            <a:ext cx="6810375" cy="332105"/>
          </a:xfrm>
          <a:prstGeom prst="roundRect">
            <a:avLst/>
          </a:prstGeom>
          <a:solidFill>
            <a:schemeClr val="bg1"/>
          </a:solidFill>
          <a:ln w="12700">
            <a:solidFill>
              <a:srgbClr val="005A6C"/>
            </a:solidFill>
          </a:ln>
        </p:spPr>
        <p:txBody>
          <a:bodyPr wrap="square" lIns="0" tIns="0" rIns="0" bIns="0" rtlCol="0"/>
          <a:lstStyle/>
          <a:p>
            <a:endParaRPr/>
          </a:p>
        </p:txBody>
      </p:sp>
      <p:sp>
        <p:nvSpPr>
          <p:cNvPr id="9" name="object 13">
            <a:extLst>
              <a:ext uri="{FF2B5EF4-FFF2-40B4-BE49-F238E27FC236}">
                <a16:creationId xmlns:a16="http://schemas.microsoft.com/office/drawing/2014/main" id="{961386BD-97B4-A6AE-6387-A552D2DAEE92}"/>
              </a:ext>
            </a:extLst>
          </p:cNvPr>
          <p:cNvSpPr/>
          <p:nvPr userDrawn="1"/>
        </p:nvSpPr>
        <p:spPr>
          <a:xfrm>
            <a:off x="374815" y="6124712"/>
            <a:ext cx="6810375" cy="332105"/>
          </a:xfrm>
          <a:prstGeom prst="roundRect">
            <a:avLst/>
          </a:prstGeom>
          <a:solidFill>
            <a:schemeClr val="bg1"/>
          </a:solidFill>
          <a:ln w="12700">
            <a:solidFill>
              <a:srgbClr val="005A6C"/>
            </a:solidFill>
          </a:ln>
        </p:spPr>
        <p:txBody>
          <a:bodyPr wrap="square" lIns="0" tIns="0" rIns="0" bIns="0" rtlCol="0"/>
          <a:lstStyle/>
          <a:p>
            <a:endParaRPr/>
          </a:p>
        </p:txBody>
      </p:sp>
      <p:grpSp>
        <p:nvGrpSpPr>
          <p:cNvPr id="10" name="object 14">
            <a:extLst>
              <a:ext uri="{FF2B5EF4-FFF2-40B4-BE49-F238E27FC236}">
                <a16:creationId xmlns:a16="http://schemas.microsoft.com/office/drawing/2014/main" id="{9DBF7D3A-D49E-A61F-0621-4A22FBF5DEE1}"/>
              </a:ext>
            </a:extLst>
          </p:cNvPr>
          <p:cNvGrpSpPr/>
          <p:nvPr userDrawn="1"/>
        </p:nvGrpSpPr>
        <p:grpSpPr>
          <a:xfrm>
            <a:off x="504003" y="6690810"/>
            <a:ext cx="6552565" cy="3100705"/>
            <a:chOff x="504003" y="6672522"/>
            <a:chExt cx="6552565" cy="3100705"/>
          </a:xfrm>
        </p:grpSpPr>
        <p:sp>
          <p:nvSpPr>
            <p:cNvPr id="11" name="object 15">
              <a:extLst>
                <a:ext uri="{FF2B5EF4-FFF2-40B4-BE49-F238E27FC236}">
                  <a16:creationId xmlns:a16="http://schemas.microsoft.com/office/drawing/2014/main" id="{AE608302-FF17-02F1-197A-9291FAAE8283}"/>
                </a:ext>
              </a:extLst>
            </p:cNvPr>
            <p:cNvSpPr/>
            <p:nvPr/>
          </p:nvSpPr>
          <p:spPr>
            <a:xfrm>
              <a:off x="504003" y="6672522"/>
              <a:ext cx="6552565" cy="3100705"/>
            </a:xfrm>
            <a:custGeom>
              <a:avLst/>
              <a:gdLst/>
              <a:ahLst/>
              <a:cxnLst/>
              <a:rect l="l" t="t" r="r" b="b"/>
              <a:pathLst>
                <a:path w="6552565" h="3100704">
                  <a:moveTo>
                    <a:pt x="6371996" y="0"/>
                  </a:moveTo>
                  <a:lnTo>
                    <a:pt x="179997" y="0"/>
                  </a:lnTo>
                  <a:lnTo>
                    <a:pt x="132144" y="6429"/>
                  </a:lnTo>
                  <a:lnTo>
                    <a:pt x="89146" y="24573"/>
                  </a:lnTo>
                  <a:lnTo>
                    <a:pt x="52717" y="52717"/>
                  </a:lnTo>
                  <a:lnTo>
                    <a:pt x="24573" y="89146"/>
                  </a:lnTo>
                  <a:lnTo>
                    <a:pt x="6429" y="132144"/>
                  </a:lnTo>
                  <a:lnTo>
                    <a:pt x="0" y="179997"/>
                  </a:lnTo>
                  <a:lnTo>
                    <a:pt x="0" y="2920542"/>
                  </a:lnTo>
                  <a:lnTo>
                    <a:pt x="6429" y="2968390"/>
                  </a:lnTo>
                  <a:lnTo>
                    <a:pt x="24573" y="3011387"/>
                  </a:lnTo>
                  <a:lnTo>
                    <a:pt x="52717" y="3047817"/>
                  </a:lnTo>
                  <a:lnTo>
                    <a:pt x="89146" y="3075963"/>
                  </a:lnTo>
                  <a:lnTo>
                    <a:pt x="132144" y="3094109"/>
                  </a:lnTo>
                  <a:lnTo>
                    <a:pt x="179997" y="3100539"/>
                  </a:lnTo>
                  <a:lnTo>
                    <a:pt x="6371996" y="3100539"/>
                  </a:lnTo>
                  <a:lnTo>
                    <a:pt x="6419848" y="3094109"/>
                  </a:lnTo>
                  <a:lnTo>
                    <a:pt x="6462847" y="3075963"/>
                  </a:lnTo>
                  <a:lnTo>
                    <a:pt x="6499275" y="3047817"/>
                  </a:lnTo>
                  <a:lnTo>
                    <a:pt x="6527419" y="3011387"/>
                  </a:lnTo>
                  <a:lnTo>
                    <a:pt x="6545564" y="2968390"/>
                  </a:lnTo>
                  <a:lnTo>
                    <a:pt x="6551993" y="2920542"/>
                  </a:lnTo>
                  <a:lnTo>
                    <a:pt x="6551993" y="179997"/>
                  </a:lnTo>
                  <a:lnTo>
                    <a:pt x="6545564" y="132144"/>
                  </a:lnTo>
                  <a:lnTo>
                    <a:pt x="6527419" y="89146"/>
                  </a:lnTo>
                  <a:lnTo>
                    <a:pt x="6499275" y="52717"/>
                  </a:lnTo>
                  <a:lnTo>
                    <a:pt x="6462847" y="24573"/>
                  </a:lnTo>
                  <a:lnTo>
                    <a:pt x="6419848" y="6429"/>
                  </a:lnTo>
                  <a:lnTo>
                    <a:pt x="6371996" y="0"/>
                  </a:lnTo>
                  <a:close/>
                </a:path>
              </a:pathLst>
            </a:custGeom>
            <a:solidFill>
              <a:srgbClr val="FFFFFF"/>
            </a:solidFill>
          </p:spPr>
          <p:txBody>
            <a:bodyPr wrap="square" lIns="0" tIns="0" rIns="0" bIns="0" rtlCol="0"/>
            <a:lstStyle/>
            <a:p>
              <a:endParaRPr/>
            </a:p>
          </p:txBody>
        </p:sp>
        <p:sp>
          <p:nvSpPr>
            <p:cNvPr id="12" name="object 16">
              <a:extLst>
                <a:ext uri="{FF2B5EF4-FFF2-40B4-BE49-F238E27FC236}">
                  <a16:creationId xmlns:a16="http://schemas.microsoft.com/office/drawing/2014/main" id="{F7F8877F-B339-0CF8-9714-D3A4FFE1AE22}"/>
                </a:ext>
              </a:extLst>
            </p:cNvPr>
            <p:cNvSpPr/>
            <p:nvPr/>
          </p:nvSpPr>
          <p:spPr>
            <a:xfrm>
              <a:off x="504003" y="6672522"/>
              <a:ext cx="6552565" cy="3100705"/>
            </a:xfrm>
            <a:custGeom>
              <a:avLst/>
              <a:gdLst/>
              <a:ahLst/>
              <a:cxnLst/>
              <a:rect l="l" t="t" r="r" b="b"/>
              <a:pathLst>
                <a:path w="6552565" h="3100704">
                  <a:moveTo>
                    <a:pt x="6371996" y="3100539"/>
                  </a:moveTo>
                  <a:lnTo>
                    <a:pt x="179997" y="3100539"/>
                  </a:lnTo>
                  <a:lnTo>
                    <a:pt x="132144" y="3094109"/>
                  </a:lnTo>
                  <a:lnTo>
                    <a:pt x="89146" y="3075963"/>
                  </a:lnTo>
                  <a:lnTo>
                    <a:pt x="52717" y="3047817"/>
                  </a:lnTo>
                  <a:lnTo>
                    <a:pt x="24573" y="3011387"/>
                  </a:lnTo>
                  <a:lnTo>
                    <a:pt x="6429" y="2968390"/>
                  </a:lnTo>
                  <a:lnTo>
                    <a:pt x="0" y="2920542"/>
                  </a:lnTo>
                  <a:lnTo>
                    <a:pt x="0" y="179997"/>
                  </a:lnTo>
                  <a:lnTo>
                    <a:pt x="6429" y="132144"/>
                  </a:lnTo>
                  <a:lnTo>
                    <a:pt x="24573" y="89146"/>
                  </a:lnTo>
                  <a:lnTo>
                    <a:pt x="52717" y="52717"/>
                  </a:lnTo>
                  <a:lnTo>
                    <a:pt x="89146" y="24573"/>
                  </a:lnTo>
                  <a:lnTo>
                    <a:pt x="132144" y="6429"/>
                  </a:lnTo>
                  <a:lnTo>
                    <a:pt x="179997" y="0"/>
                  </a:lnTo>
                  <a:lnTo>
                    <a:pt x="6371996" y="0"/>
                  </a:lnTo>
                  <a:lnTo>
                    <a:pt x="6419848" y="6429"/>
                  </a:lnTo>
                  <a:lnTo>
                    <a:pt x="6462847" y="24573"/>
                  </a:lnTo>
                  <a:lnTo>
                    <a:pt x="6499275" y="52717"/>
                  </a:lnTo>
                  <a:lnTo>
                    <a:pt x="6527419" y="89146"/>
                  </a:lnTo>
                  <a:lnTo>
                    <a:pt x="6545564" y="132144"/>
                  </a:lnTo>
                  <a:lnTo>
                    <a:pt x="6551993" y="179997"/>
                  </a:lnTo>
                  <a:lnTo>
                    <a:pt x="6551993" y="2920542"/>
                  </a:lnTo>
                  <a:lnTo>
                    <a:pt x="6545564" y="2968390"/>
                  </a:lnTo>
                  <a:lnTo>
                    <a:pt x="6527419" y="3011387"/>
                  </a:lnTo>
                  <a:lnTo>
                    <a:pt x="6499275" y="3047817"/>
                  </a:lnTo>
                  <a:lnTo>
                    <a:pt x="6462847" y="3075963"/>
                  </a:lnTo>
                  <a:lnTo>
                    <a:pt x="6419848" y="3094109"/>
                  </a:lnTo>
                  <a:lnTo>
                    <a:pt x="6371996" y="3100539"/>
                  </a:lnTo>
                  <a:close/>
                </a:path>
              </a:pathLst>
            </a:custGeom>
            <a:ln w="12700">
              <a:solidFill>
                <a:srgbClr val="F36F21"/>
              </a:solidFill>
            </a:ln>
          </p:spPr>
          <p:txBody>
            <a:bodyPr wrap="square" lIns="0" tIns="0" rIns="0" bIns="0" rtlCol="0"/>
            <a:lstStyle/>
            <a:p>
              <a:endParaRPr/>
            </a:p>
          </p:txBody>
        </p:sp>
        <p:sp>
          <p:nvSpPr>
            <p:cNvPr id="13" name="object 17">
              <a:extLst>
                <a:ext uri="{FF2B5EF4-FFF2-40B4-BE49-F238E27FC236}">
                  <a16:creationId xmlns:a16="http://schemas.microsoft.com/office/drawing/2014/main" id="{EE4C5B10-5CC0-D16B-47D8-B67C594DC4EC}"/>
                </a:ext>
              </a:extLst>
            </p:cNvPr>
            <p:cNvSpPr/>
            <p:nvPr/>
          </p:nvSpPr>
          <p:spPr>
            <a:xfrm>
              <a:off x="826425" y="7134534"/>
              <a:ext cx="19050" cy="0"/>
            </a:xfrm>
            <a:custGeom>
              <a:avLst/>
              <a:gdLst/>
              <a:ahLst/>
              <a:cxnLst/>
              <a:rect l="l" t="t" r="r" b="b"/>
              <a:pathLst>
                <a:path w="19050">
                  <a:moveTo>
                    <a:pt x="0" y="0"/>
                  </a:moveTo>
                  <a:lnTo>
                    <a:pt x="19050" y="0"/>
                  </a:lnTo>
                </a:path>
              </a:pathLst>
            </a:custGeom>
            <a:ln w="7620">
              <a:solidFill>
                <a:srgbClr val="F36F21"/>
              </a:solidFill>
            </a:ln>
          </p:spPr>
          <p:txBody>
            <a:bodyPr wrap="square" lIns="0" tIns="0" rIns="0" bIns="0" rtlCol="0"/>
            <a:lstStyle/>
            <a:p>
              <a:endParaRPr/>
            </a:p>
          </p:txBody>
        </p:sp>
        <p:sp>
          <p:nvSpPr>
            <p:cNvPr id="14" name="object 18">
              <a:extLst>
                <a:ext uri="{FF2B5EF4-FFF2-40B4-BE49-F238E27FC236}">
                  <a16:creationId xmlns:a16="http://schemas.microsoft.com/office/drawing/2014/main" id="{7D10B9EC-4A1A-E641-4821-F1EF31A8E956}"/>
                </a:ext>
              </a:extLst>
            </p:cNvPr>
            <p:cNvSpPr/>
            <p:nvPr/>
          </p:nvSpPr>
          <p:spPr>
            <a:xfrm>
              <a:off x="883546" y="7134534"/>
              <a:ext cx="2341880" cy="0"/>
            </a:xfrm>
            <a:custGeom>
              <a:avLst/>
              <a:gdLst/>
              <a:ahLst/>
              <a:cxnLst/>
              <a:rect l="l" t="t" r="r" b="b"/>
              <a:pathLst>
                <a:path w="2341880">
                  <a:moveTo>
                    <a:pt x="0" y="0"/>
                  </a:moveTo>
                  <a:lnTo>
                    <a:pt x="2341333" y="0"/>
                  </a:lnTo>
                </a:path>
              </a:pathLst>
            </a:custGeom>
            <a:ln w="7620">
              <a:solidFill>
                <a:srgbClr val="F36F21"/>
              </a:solidFill>
              <a:prstDash val="dash"/>
            </a:ln>
          </p:spPr>
          <p:txBody>
            <a:bodyPr wrap="square" lIns="0" tIns="0" rIns="0" bIns="0" rtlCol="0"/>
            <a:lstStyle/>
            <a:p>
              <a:endParaRPr/>
            </a:p>
          </p:txBody>
        </p:sp>
        <p:sp>
          <p:nvSpPr>
            <p:cNvPr id="15" name="object 19">
              <a:extLst>
                <a:ext uri="{FF2B5EF4-FFF2-40B4-BE49-F238E27FC236}">
                  <a16:creationId xmlns:a16="http://schemas.microsoft.com/office/drawing/2014/main" id="{91AEF50F-F577-AE08-AF9B-187EF7300E56}"/>
                </a:ext>
              </a:extLst>
            </p:cNvPr>
            <p:cNvSpPr/>
            <p:nvPr/>
          </p:nvSpPr>
          <p:spPr>
            <a:xfrm>
              <a:off x="3243912" y="7134534"/>
              <a:ext cx="19050" cy="0"/>
            </a:xfrm>
            <a:custGeom>
              <a:avLst/>
              <a:gdLst/>
              <a:ahLst/>
              <a:cxnLst/>
              <a:rect l="l" t="t" r="r" b="b"/>
              <a:pathLst>
                <a:path w="19050">
                  <a:moveTo>
                    <a:pt x="0" y="0"/>
                  </a:moveTo>
                  <a:lnTo>
                    <a:pt x="19050" y="0"/>
                  </a:lnTo>
                </a:path>
              </a:pathLst>
            </a:custGeom>
            <a:ln w="7620">
              <a:solidFill>
                <a:srgbClr val="F36F21"/>
              </a:solidFill>
            </a:ln>
          </p:spPr>
          <p:txBody>
            <a:bodyPr wrap="square" lIns="0" tIns="0" rIns="0" bIns="0" rtlCol="0"/>
            <a:lstStyle/>
            <a:p>
              <a:endParaRPr/>
            </a:p>
          </p:txBody>
        </p:sp>
        <p:pic>
          <p:nvPicPr>
            <p:cNvPr id="16" name="object 21">
              <a:extLst>
                <a:ext uri="{FF2B5EF4-FFF2-40B4-BE49-F238E27FC236}">
                  <a16:creationId xmlns:a16="http://schemas.microsoft.com/office/drawing/2014/main" id="{45B5E1CB-A42E-46FE-23FA-7A8D6134AE6B}"/>
                </a:ext>
              </a:extLst>
            </p:cNvPr>
            <p:cNvPicPr/>
            <p:nvPr/>
          </p:nvPicPr>
          <p:blipFill>
            <a:blip r:embed="rId2" cstate="print"/>
            <a:stretch>
              <a:fillRect/>
            </a:stretch>
          </p:blipFill>
          <p:spPr>
            <a:xfrm>
              <a:off x="857846" y="8373948"/>
              <a:ext cx="1624664" cy="1245235"/>
            </a:xfrm>
            <a:prstGeom prst="rect">
              <a:avLst/>
            </a:prstGeom>
          </p:spPr>
        </p:pic>
        <p:pic>
          <p:nvPicPr>
            <p:cNvPr id="17" name="object 22">
              <a:extLst>
                <a:ext uri="{FF2B5EF4-FFF2-40B4-BE49-F238E27FC236}">
                  <a16:creationId xmlns:a16="http://schemas.microsoft.com/office/drawing/2014/main" id="{99FA8E76-E008-8A85-E363-138DA7186A75}"/>
                </a:ext>
              </a:extLst>
            </p:cNvPr>
            <p:cNvPicPr/>
            <p:nvPr/>
          </p:nvPicPr>
          <p:blipFill>
            <a:blip r:embed="rId3" cstate="print"/>
            <a:stretch>
              <a:fillRect/>
            </a:stretch>
          </p:blipFill>
          <p:spPr>
            <a:xfrm>
              <a:off x="2797446" y="8211504"/>
              <a:ext cx="1937704" cy="1407685"/>
            </a:xfrm>
            <a:prstGeom prst="rect">
              <a:avLst/>
            </a:prstGeom>
          </p:spPr>
        </p:pic>
        <p:pic>
          <p:nvPicPr>
            <p:cNvPr id="18" name="object 23">
              <a:extLst>
                <a:ext uri="{FF2B5EF4-FFF2-40B4-BE49-F238E27FC236}">
                  <a16:creationId xmlns:a16="http://schemas.microsoft.com/office/drawing/2014/main" id="{7230DEB2-03E9-B891-A0CA-DAF6976FC29D}"/>
                </a:ext>
              </a:extLst>
            </p:cNvPr>
            <p:cNvPicPr/>
            <p:nvPr/>
          </p:nvPicPr>
          <p:blipFill>
            <a:blip r:embed="rId4" cstate="print"/>
            <a:stretch>
              <a:fillRect/>
            </a:stretch>
          </p:blipFill>
          <p:spPr>
            <a:xfrm>
              <a:off x="5055109" y="8272294"/>
              <a:ext cx="1778128" cy="1282304"/>
            </a:xfrm>
            <a:prstGeom prst="rect">
              <a:avLst/>
            </a:prstGeom>
          </p:spPr>
        </p:pic>
      </p:grpSp>
      <p:sp>
        <p:nvSpPr>
          <p:cNvPr id="19" name="object 2">
            <a:extLst>
              <a:ext uri="{FF2B5EF4-FFF2-40B4-BE49-F238E27FC236}">
                <a16:creationId xmlns:a16="http://schemas.microsoft.com/office/drawing/2014/main" id="{825036BC-6FC2-F3BE-E383-F5F20B15F509}"/>
              </a:ext>
            </a:extLst>
          </p:cNvPr>
          <p:cNvSpPr txBox="1"/>
          <p:nvPr userDrawn="1"/>
        </p:nvSpPr>
        <p:spPr>
          <a:xfrm>
            <a:off x="391082" y="342868"/>
            <a:ext cx="657860" cy="196215"/>
          </a:xfrm>
          <a:prstGeom prst="rect">
            <a:avLst/>
          </a:prstGeom>
        </p:spPr>
        <p:txBody>
          <a:bodyPr vert="horz" wrap="square" lIns="0" tIns="15240" rIns="0" bIns="0" rtlCol="0">
            <a:spAutoFit/>
          </a:bodyPr>
          <a:lstStyle/>
          <a:p>
            <a:pPr marL="12700">
              <a:lnSpc>
                <a:spcPct val="100000"/>
              </a:lnSpc>
              <a:spcBef>
                <a:spcPts val="120"/>
              </a:spcBef>
            </a:pPr>
            <a:r>
              <a:rPr sz="1100" b="1" spc="85" dirty="0">
                <a:solidFill>
                  <a:srgbClr val="005A6C"/>
                </a:solidFill>
                <a:latin typeface="Arial"/>
                <a:cs typeface="Arial"/>
              </a:rPr>
              <a:t>Chapter </a:t>
            </a:r>
            <a:endParaRPr sz="1100">
              <a:latin typeface="Arial"/>
              <a:cs typeface="Arial"/>
            </a:endParaRPr>
          </a:p>
        </p:txBody>
      </p:sp>
      <p:sp>
        <p:nvSpPr>
          <p:cNvPr id="20" name="object 3">
            <a:extLst>
              <a:ext uri="{FF2B5EF4-FFF2-40B4-BE49-F238E27FC236}">
                <a16:creationId xmlns:a16="http://schemas.microsoft.com/office/drawing/2014/main" id="{77076306-C035-ADBA-9565-CC4E55821BFA}"/>
              </a:ext>
            </a:extLst>
          </p:cNvPr>
          <p:cNvSpPr txBox="1"/>
          <p:nvPr userDrawn="1"/>
        </p:nvSpPr>
        <p:spPr>
          <a:xfrm>
            <a:off x="1312509" y="303812"/>
            <a:ext cx="138430" cy="269240"/>
          </a:xfrm>
          <a:prstGeom prst="rect">
            <a:avLst/>
          </a:prstGeom>
        </p:spPr>
        <p:txBody>
          <a:bodyPr vert="horz" wrap="square" lIns="0" tIns="12700" rIns="0" bIns="0" rtlCol="0">
            <a:spAutoFit/>
          </a:bodyPr>
          <a:lstStyle/>
          <a:p>
            <a:pPr marL="12700">
              <a:lnSpc>
                <a:spcPct val="100000"/>
              </a:lnSpc>
              <a:spcBef>
                <a:spcPts val="100"/>
              </a:spcBef>
            </a:pPr>
            <a:r>
              <a:rPr sz="1600" b="1" spc="-50" dirty="0">
                <a:solidFill>
                  <a:srgbClr val="005A6C"/>
                </a:solidFill>
                <a:latin typeface="Arial"/>
                <a:cs typeface="Arial"/>
              </a:rPr>
              <a:t>7</a:t>
            </a:r>
            <a:endParaRPr sz="1600">
              <a:latin typeface="Arial"/>
              <a:cs typeface="Arial"/>
            </a:endParaRPr>
          </a:p>
        </p:txBody>
      </p:sp>
      <p:sp>
        <p:nvSpPr>
          <p:cNvPr id="21" name="object 5">
            <a:extLst>
              <a:ext uri="{FF2B5EF4-FFF2-40B4-BE49-F238E27FC236}">
                <a16:creationId xmlns:a16="http://schemas.microsoft.com/office/drawing/2014/main" id="{FFF66424-8FF5-E34F-E511-80375B0012EC}"/>
              </a:ext>
            </a:extLst>
          </p:cNvPr>
          <p:cNvSpPr txBox="1"/>
          <p:nvPr userDrawn="1"/>
        </p:nvSpPr>
        <p:spPr>
          <a:xfrm>
            <a:off x="381062" y="1338552"/>
            <a:ext cx="4843145" cy="508216"/>
          </a:xfrm>
          <a:prstGeom prst="rect">
            <a:avLst/>
          </a:prstGeom>
        </p:spPr>
        <p:txBody>
          <a:bodyPr vert="horz" wrap="square" lIns="0" tIns="12700" rIns="0" bIns="0" rtlCol="0">
            <a:spAutoFit/>
          </a:bodyPr>
          <a:lstStyle/>
          <a:p>
            <a:pPr marL="12700" marR="5080">
              <a:lnSpc>
                <a:spcPct val="135000"/>
              </a:lnSpc>
              <a:spcBef>
                <a:spcPts val="100"/>
              </a:spcBef>
            </a:pPr>
            <a:r>
              <a:rPr sz="1250" b="1" spc="-50" dirty="0">
                <a:solidFill>
                  <a:srgbClr val="005A6C"/>
                </a:solidFill>
                <a:latin typeface="Yu Gothic" panose="020B0400000000000000" pitchFamily="34" charset="-128"/>
                <a:ea typeface="Yu Gothic" panose="020B0400000000000000" pitchFamily="34" charset="-128"/>
                <a:cs typeface="YuGothic Bold"/>
              </a:rPr>
              <a:t>がんの情報は巷にあふれていますが、適切な治療を受けるためにも、</a:t>
            </a:r>
            <a:r>
              <a:rPr sz="1250" b="1" spc="-15" dirty="0">
                <a:solidFill>
                  <a:srgbClr val="005A6C"/>
                </a:solidFill>
                <a:latin typeface="Yu Gothic" panose="020B0400000000000000" pitchFamily="34" charset="-128"/>
                <a:ea typeface="Yu Gothic" panose="020B0400000000000000" pitchFamily="34" charset="-128"/>
                <a:cs typeface="YuGothic Bold"/>
              </a:rPr>
              <a:t>正しい情報を得ることが重要です。</a:t>
            </a:r>
            <a:endParaRPr sz="1200" b="1" dirty="0">
              <a:latin typeface="Yu Gothic" panose="020B0400000000000000" pitchFamily="34" charset="-128"/>
              <a:ea typeface="Yu Gothic" panose="020B0400000000000000" pitchFamily="34" charset="-128"/>
              <a:cs typeface="YuGothic Bold"/>
            </a:endParaRPr>
          </a:p>
        </p:txBody>
      </p:sp>
      <p:sp>
        <p:nvSpPr>
          <p:cNvPr id="22" name="object 6">
            <a:extLst>
              <a:ext uri="{FF2B5EF4-FFF2-40B4-BE49-F238E27FC236}">
                <a16:creationId xmlns:a16="http://schemas.microsoft.com/office/drawing/2014/main" id="{BB734BAA-551F-237C-C358-7DFB3398442A}"/>
              </a:ext>
            </a:extLst>
          </p:cNvPr>
          <p:cNvSpPr txBox="1"/>
          <p:nvPr userDrawn="1"/>
        </p:nvSpPr>
        <p:spPr>
          <a:xfrm>
            <a:off x="491294" y="6196387"/>
            <a:ext cx="1909445"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5A6C"/>
                </a:solidFill>
                <a:latin typeface="Yu Gothic" panose="020B0400000000000000" pitchFamily="34" charset="-128"/>
                <a:ea typeface="Yu Gothic" panose="020B0400000000000000" pitchFamily="34" charset="-128"/>
                <a:cs typeface="YuGothic Bold"/>
              </a:rPr>
              <a:t>がん経験者のコミュニティ</a:t>
            </a:r>
            <a:endParaRPr sz="1200" b="1">
              <a:latin typeface="Yu Gothic" panose="020B0400000000000000" pitchFamily="34" charset="-128"/>
              <a:ea typeface="Yu Gothic" panose="020B0400000000000000" pitchFamily="34" charset="-128"/>
              <a:cs typeface="YuGothic Bold"/>
            </a:endParaRPr>
          </a:p>
        </p:txBody>
      </p:sp>
      <p:sp>
        <p:nvSpPr>
          <p:cNvPr id="23" name="object 4">
            <a:extLst>
              <a:ext uri="{FF2B5EF4-FFF2-40B4-BE49-F238E27FC236}">
                <a16:creationId xmlns:a16="http://schemas.microsoft.com/office/drawing/2014/main" id="{7F40F99E-DA1F-BB8B-D1BF-086401E305CB}"/>
              </a:ext>
            </a:extLst>
          </p:cNvPr>
          <p:cNvSpPr txBox="1">
            <a:spLocks/>
          </p:cNvSpPr>
          <p:nvPr userDrawn="1"/>
        </p:nvSpPr>
        <p:spPr>
          <a:xfrm>
            <a:off x="359469" y="655911"/>
            <a:ext cx="5305431" cy="373820"/>
          </a:xfrm>
          <a:prstGeom prst="rect">
            <a:avLst/>
          </a:prstGeom>
        </p:spPr>
        <p:txBody>
          <a:bodyPr vert="horz" wrap="square" lIns="0" tIns="12065" rIns="0" bIns="0" rtlCol="0">
            <a:spAutoFit/>
          </a:bodyPr>
          <a:lstStyle>
            <a:lvl1pPr>
              <a:defRPr sz="2350" b="0" i="0">
                <a:latin typeface="Yu Gothic" panose="020B0400000000000000" pitchFamily="34" charset="-128"/>
                <a:ea typeface="Yu Gothic" panose="020B0400000000000000" pitchFamily="34" charset="-128"/>
                <a:cs typeface="+mj-cs"/>
              </a:defRPr>
            </a:lvl1pPr>
          </a:lstStyle>
          <a:p>
            <a:pPr marL="12700">
              <a:spcBef>
                <a:spcPts val="95"/>
              </a:spcBef>
            </a:pPr>
            <a:r>
              <a:rPr lang="ja-JP" altLang="en-US" b="1" spc="-10" dirty="0">
                <a:solidFill>
                  <a:srgbClr val="005870"/>
                </a:solidFill>
              </a:rPr>
              <a:t>がんに関する情報リンク集</a:t>
            </a:r>
          </a:p>
        </p:txBody>
      </p:sp>
      <p:sp>
        <p:nvSpPr>
          <p:cNvPr id="24" name="object 5">
            <a:extLst>
              <a:ext uri="{FF2B5EF4-FFF2-40B4-BE49-F238E27FC236}">
                <a16:creationId xmlns:a16="http://schemas.microsoft.com/office/drawing/2014/main" id="{15E308CC-E6B4-EBD4-493E-A47D0300A3FB}"/>
              </a:ext>
            </a:extLst>
          </p:cNvPr>
          <p:cNvSpPr txBox="1"/>
          <p:nvPr userDrawn="1"/>
        </p:nvSpPr>
        <p:spPr>
          <a:xfrm>
            <a:off x="381062" y="2172346"/>
            <a:ext cx="4843145" cy="197490"/>
          </a:xfrm>
          <a:prstGeom prst="rect">
            <a:avLst/>
          </a:prstGeom>
        </p:spPr>
        <p:txBody>
          <a:bodyPr vert="horz" wrap="square" lIns="0" tIns="12700" rIns="0" bIns="0" rtlCol="0">
            <a:spAutoFit/>
          </a:bodyPr>
          <a:lstStyle/>
          <a:p>
            <a:pPr marL="122555">
              <a:lnSpc>
                <a:spcPct val="100000"/>
              </a:lnSpc>
            </a:pPr>
            <a:r>
              <a:rPr sz="1200" b="1" spc="-50" dirty="0">
                <a:solidFill>
                  <a:srgbClr val="005A6C"/>
                </a:solidFill>
                <a:latin typeface="Yu Gothic" panose="020B0400000000000000" pitchFamily="34" charset="-128"/>
                <a:ea typeface="Yu Gothic" panose="020B0400000000000000" pitchFamily="34" charset="-128"/>
                <a:cs typeface="YuGothic Bold"/>
              </a:rPr>
              <a:t>がんに関する正しい情報や、治療と仕事の両立に役立つ情報を得る</a:t>
            </a:r>
            <a:endParaRPr sz="1200" b="1">
              <a:latin typeface="Yu Gothic" panose="020B0400000000000000" pitchFamily="34" charset="-128"/>
              <a:ea typeface="Yu Gothic" panose="020B0400000000000000" pitchFamily="34" charset="-128"/>
              <a:cs typeface="YuGothic Bold"/>
            </a:endParaRPr>
          </a:p>
        </p:txBody>
      </p:sp>
      <p:sp>
        <p:nvSpPr>
          <p:cNvPr id="25" name="object 7">
            <a:extLst>
              <a:ext uri="{FF2B5EF4-FFF2-40B4-BE49-F238E27FC236}">
                <a16:creationId xmlns:a16="http://schemas.microsoft.com/office/drawing/2014/main" id="{439FFC1B-1259-93D1-B64C-D418CA5CAFAA}"/>
              </a:ext>
            </a:extLst>
          </p:cNvPr>
          <p:cNvSpPr txBox="1"/>
          <p:nvPr userDrawn="1"/>
        </p:nvSpPr>
        <p:spPr>
          <a:xfrm>
            <a:off x="769274" y="6870700"/>
            <a:ext cx="6022975" cy="197490"/>
          </a:xfrm>
          <a:prstGeom prst="rect">
            <a:avLst/>
          </a:prstGeom>
        </p:spPr>
        <p:txBody>
          <a:bodyPr vert="horz" wrap="square" lIns="0" tIns="12700" rIns="0" bIns="0" rtlCol="0">
            <a:spAutoFit/>
          </a:bodyPr>
          <a:lstStyle/>
          <a:p>
            <a:pPr marL="57150">
              <a:lnSpc>
                <a:spcPct val="100000"/>
              </a:lnSpc>
              <a:spcBef>
                <a:spcPts val="100"/>
              </a:spcBef>
            </a:pPr>
            <a:r>
              <a:rPr sz="1200" b="1" dirty="0">
                <a:solidFill>
                  <a:srgbClr val="F36F21"/>
                </a:solidFill>
                <a:latin typeface="Yu Gothic" panose="020B0400000000000000" pitchFamily="34" charset="-128"/>
                <a:ea typeface="Yu Gothic" panose="020B0400000000000000" pitchFamily="34" charset="-128"/>
                <a:cs typeface="YuGothic Bold"/>
              </a:rPr>
              <a:t>tomosnote</a:t>
            </a:r>
            <a:r>
              <a:rPr sz="1200" b="1" spc="25" dirty="0">
                <a:solidFill>
                  <a:srgbClr val="F36F21"/>
                </a:solidFill>
                <a:latin typeface="Yu Gothic" panose="020B0400000000000000" pitchFamily="34" charset="-128"/>
                <a:ea typeface="Yu Gothic" panose="020B0400000000000000" pitchFamily="34" charset="-128"/>
                <a:cs typeface="YuGothic Bold"/>
              </a:rPr>
              <a:t> (トモスノート</a:t>
            </a:r>
            <a:r>
              <a:rPr sz="1200" b="1" spc="-50" dirty="0">
                <a:solidFill>
                  <a:srgbClr val="F36F21"/>
                </a:solidFill>
                <a:latin typeface="Yu Gothic" panose="020B0400000000000000" pitchFamily="34" charset="-128"/>
                <a:ea typeface="Yu Gothic" panose="020B0400000000000000" pitchFamily="34" charset="-128"/>
                <a:cs typeface="YuGothic Bold"/>
              </a:rPr>
              <a:t>）</a:t>
            </a:r>
            <a:endParaRPr sz="1200" b="1">
              <a:latin typeface="Yu Gothic" panose="020B0400000000000000" pitchFamily="34" charset="-128"/>
              <a:ea typeface="Yu Gothic" panose="020B0400000000000000" pitchFamily="34" charset="-128"/>
              <a:cs typeface="YuGothic Bold"/>
            </a:endParaRPr>
          </a:p>
        </p:txBody>
      </p:sp>
      <p:sp>
        <p:nvSpPr>
          <p:cNvPr id="26" name="object 7">
            <a:extLst>
              <a:ext uri="{FF2B5EF4-FFF2-40B4-BE49-F238E27FC236}">
                <a16:creationId xmlns:a16="http://schemas.microsoft.com/office/drawing/2014/main" id="{3EB7AA59-6CF1-E990-D43B-7F494E1ABC7D}"/>
              </a:ext>
            </a:extLst>
          </p:cNvPr>
          <p:cNvSpPr txBox="1"/>
          <p:nvPr userDrawn="1"/>
        </p:nvSpPr>
        <p:spPr>
          <a:xfrm>
            <a:off x="769274" y="7182427"/>
            <a:ext cx="6022975" cy="120546"/>
          </a:xfrm>
          <a:prstGeom prst="rect">
            <a:avLst/>
          </a:prstGeom>
        </p:spPr>
        <p:txBody>
          <a:bodyPr vert="horz" wrap="square" lIns="0" tIns="12700" rIns="0" bIns="0" rtlCol="0">
            <a:spAutoFit/>
          </a:bodyPr>
          <a:lstStyle/>
          <a:p>
            <a:pPr marL="12700">
              <a:lnSpc>
                <a:spcPct val="100000"/>
              </a:lnSpc>
              <a:spcBef>
                <a:spcPts val="1019"/>
              </a:spcBef>
            </a:pPr>
            <a:r>
              <a:rPr sz="700" b="1" spc="-45" dirty="0">
                <a:solidFill>
                  <a:srgbClr val="F36F21"/>
                </a:solidFill>
                <a:latin typeface="Yu Gothic" panose="020B0400000000000000" pitchFamily="34" charset="-128"/>
                <a:ea typeface="Yu Gothic" panose="020B0400000000000000" pitchFamily="34" charset="-128"/>
                <a:cs typeface="YuGothic Bold"/>
              </a:rPr>
              <a:t>「ひとりじゃない」と感じられる場所を目指して作られたコミュニティサービス</a:t>
            </a:r>
            <a:endParaRPr sz="700" b="1">
              <a:latin typeface="Yu Gothic" panose="020B0400000000000000" pitchFamily="34" charset="-128"/>
              <a:ea typeface="Yu Gothic" panose="020B0400000000000000" pitchFamily="34" charset="-128"/>
              <a:cs typeface="YuGothic Bold"/>
            </a:endParaRPr>
          </a:p>
        </p:txBody>
      </p:sp>
      <p:sp>
        <p:nvSpPr>
          <p:cNvPr id="27" name="object 7">
            <a:extLst>
              <a:ext uri="{FF2B5EF4-FFF2-40B4-BE49-F238E27FC236}">
                <a16:creationId xmlns:a16="http://schemas.microsoft.com/office/drawing/2014/main" id="{E3487111-277B-C09F-A08B-778B102ADDDE}"/>
              </a:ext>
            </a:extLst>
          </p:cNvPr>
          <p:cNvSpPr txBox="1"/>
          <p:nvPr userDrawn="1"/>
        </p:nvSpPr>
        <p:spPr>
          <a:xfrm>
            <a:off x="769274" y="7438736"/>
            <a:ext cx="6022975" cy="601190"/>
          </a:xfrm>
          <a:prstGeom prst="rect">
            <a:avLst/>
          </a:prstGeom>
        </p:spPr>
        <p:txBody>
          <a:bodyPr vert="horz" wrap="square" lIns="0" tIns="12700" rIns="0" bIns="0" rtlCol="0">
            <a:spAutoFit/>
          </a:bodyPr>
          <a:lstStyle/>
          <a:p>
            <a:pPr marL="56515" marR="5080" algn="l">
              <a:lnSpc>
                <a:spcPct val="145800"/>
              </a:lnSpc>
            </a:pPr>
            <a:r>
              <a:rPr sz="900" b="1" spc="10" dirty="0">
                <a:solidFill>
                  <a:srgbClr val="231F20"/>
                </a:solidFill>
                <a:latin typeface="Yu Gothic" panose="020B0400000000000000" pitchFamily="34" charset="-128"/>
                <a:ea typeface="Yu Gothic" panose="020B0400000000000000" pitchFamily="34" charset="-128"/>
                <a:cs typeface="YuGothic Bold"/>
              </a:rPr>
              <a:t>tomosnote（トモスノート）は、がん経験者のためのサービスです。がん経験者の方であればどなたでも登録がで</a:t>
            </a:r>
            <a:r>
              <a:rPr lang="ja-JP" altLang="en-US" sz="900" b="1" dirty="0">
                <a:solidFill>
                  <a:srgbClr val="231F20"/>
                </a:solidFill>
                <a:latin typeface="Yu Gothic" panose="020B0400000000000000" pitchFamily="34" charset="-128"/>
                <a:ea typeface="Yu Gothic" panose="020B0400000000000000" pitchFamily="34" charset="-128"/>
                <a:cs typeface="YuGothic Bold"/>
              </a:rPr>
              <a:t>きます。がん経験者の体験談や投稿を読むことで、体調や生活に関する情報に出会えたり、ご自身の言葉にできない思いや日々の出来事、質問などを投稿することもできます。</a:t>
            </a:r>
            <a:r>
              <a:rPr lang="en-US" altLang="ja-JP" sz="600" b="1" dirty="0">
                <a:solidFill>
                  <a:srgbClr val="231F20"/>
                </a:solidFill>
                <a:latin typeface="Yu Gothic" panose="020B0400000000000000" pitchFamily="34" charset="-128"/>
                <a:ea typeface="Yu Gothic" panose="020B0400000000000000" pitchFamily="34" charset="-128"/>
                <a:cs typeface="YuGothic Bold"/>
              </a:rPr>
              <a:t>※</a:t>
            </a:r>
            <a:r>
              <a:rPr lang="ja-JP" altLang="en-US" sz="600" b="1" dirty="0">
                <a:solidFill>
                  <a:srgbClr val="231F20"/>
                </a:solidFill>
                <a:latin typeface="Yu Gothic" panose="020B0400000000000000" pitchFamily="34" charset="-128"/>
                <a:ea typeface="Yu Gothic" panose="020B0400000000000000" pitchFamily="34" charset="-128"/>
                <a:cs typeface="YuGothic Bold"/>
              </a:rPr>
              <a:t>投稿には会員登録が必要です。</a:t>
            </a:r>
            <a:endParaRPr lang="ja-JP" altLang="en-US" sz="600" b="1" dirty="0">
              <a:latin typeface="Yu Gothic" panose="020B0400000000000000" pitchFamily="34" charset="-128"/>
              <a:ea typeface="Yu Gothic" panose="020B0400000000000000" pitchFamily="34" charset="-128"/>
              <a:cs typeface="YuGothic Bold"/>
            </a:endParaRPr>
          </a:p>
        </p:txBody>
      </p:sp>
      <p:sp>
        <p:nvSpPr>
          <p:cNvPr id="28" name="テキスト ボックス 27">
            <a:extLst>
              <a:ext uri="{FF2B5EF4-FFF2-40B4-BE49-F238E27FC236}">
                <a16:creationId xmlns:a16="http://schemas.microsoft.com/office/drawing/2014/main" id="{C30FEC11-C3DA-5344-B67C-84702FAAF2D9}"/>
              </a:ext>
            </a:extLst>
          </p:cNvPr>
          <p:cNvSpPr txBox="1"/>
          <p:nvPr userDrawn="1"/>
        </p:nvSpPr>
        <p:spPr>
          <a:xfrm>
            <a:off x="900545" y="8188036"/>
            <a:ext cx="1496291" cy="246221"/>
          </a:xfrm>
          <a:prstGeom prst="rect">
            <a:avLst/>
          </a:prstGeom>
          <a:noFill/>
        </p:spPr>
        <p:txBody>
          <a:bodyPr wrap="square" rtlCol="0">
            <a:spAutoFit/>
          </a:bodyPr>
          <a:lstStyle/>
          <a:p>
            <a:pPr algn="ctr"/>
            <a:r>
              <a:rPr kumimoji="0" lang="ja-JP" altLang="en-US" sz="1000" b="1" i="0" u="none" strike="noStrike" kern="0" cap="none" spc="0" normalizeH="0" baseline="0" noProof="0" dirty="0">
                <a:ln>
                  <a:noFill/>
                </a:ln>
                <a:solidFill>
                  <a:srgbClr val="F36F21"/>
                </a:solidFill>
                <a:effectLst/>
                <a:uLnTx/>
                <a:uFillTx/>
                <a:latin typeface="Yu Gothic" panose="020B0400000000000000" pitchFamily="34" charset="-128"/>
                <a:ea typeface="Yu Gothic" panose="020B0400000000000000" pitchFamily="34" charset="-128"/>
                <a:cs typeface="YuGothic Bold"/>
              </a:rPr>
              <a:t>仲間とつなが</a:t>
            </a:r>
            <a:r>
              <a:rPr kumimoji="0" lang="ja-JP" altLang="en-US" sz="1000" b="1" i="0" u="none" strike="noStrike" kern="0" cap="none" spc="-50" normalizeH="0" baseline="0" noProof="0" dirty="0">
                <a:ln>
                  <a:noFill/>
                </a:ln>
                <a:solidFill>
                  <a:srgbClr val="F36F21"/>
                </a:solidFill>
                <a:effectLst/>
                <a:uLnTx/>
                <a:uFillTx/>
                <a:latin typeface="Yu Gothic" panose="020B0400000000000000" pitchFamily="34" charset="-128"/>
                <a:ea typeface="Yu Gothic" panose="020B0400000000000000" pitchFamily="34" charset="-128"/>
                <a:cs typeface="YuGothic Bold"/>
              </a:rPr>
              <a:t>る</a:t>
            </a:r>
            <a:endParaRPr kumimoji="1" lang="ja-JP" altLang="en-US">
              <a:latin typeface="Yu Gothic" panose="020B0400000000000000" pitchFamily="34" charset="-128"/>
              <a:ea typeface="Yu Gothic" panose="020B0400000000000000" pitchFamily="34" charset="-128"/>
            </a:endParaRPr>
          </a:p>
        </p:txBody>
      </p:sp>
      <p:sp>
        <p:nvSpPr>
          <p:cNvPr id="29" name="テキスト ボックス 28">
            <a:extLst>
              <a:ext uri="{FF2B5EF4-FFF2-40B4-BE49-F238E27FC236}">
                <a16:creationId xmlns:a16="http://schemas.microsoft.com/office/drawing/2014/main" id="{64F818B1-4F23-14C4-686B-5CD9264BD9FA}"/>
              </a:ext>
            </a:extLst>
          </p:cNvPr>
          <p:cNvSpPr txBox="1"/>
          <p:nvPr userDrawn="1"/>
        </p:nvSpPr>
        <p:spPr>
          <a:xfrm>
            <a:off x="3043960" y="8188036"/>
            <a:ext cx="1496291" cy="246221"/>
          </a:xfrm>
          <a:prstGeom prst="rect">
            <a:avLst/>
          </a:prstGeom>
          <a:noFill/>
        </p:spPr>
        <p:txBody>
          <a:bodyPr wrap="square" rtlCol="0">
            <a:spAutoFit/>
          </a:bodyPr>
          <a:lstStyle/>
          <a:p>
            <a:pPr algn="ctr"/>
            <a:r>
              <a:rPr kumimoji="0" lang="ja-JP" altLang="en-US" sz="1000" b="1" i="0" u="none" strike="noStrike" kern="0" cap="none" spc="0" normalizeH="0" baseline="0" noProof="0" dirty="0">
                <a:ln>
                  <a:noFill/>
                </a:ln>
                <a:solidFill>
                  <a:srgbClr val="F36F21"/>
                </a:solidFill>
                <a:effectLst/>
                <a:uLnTx/>
                <a:uFillTx/>
                <a:latin typeface="Yu Gothic" panose="020B0400000000000000" pitchFamily="34" charset="-128"/>
                <a:ea typeface="Yu Gothic" panose="020B0400000000000000" pitchFamily="34" charset="-128"/>
                <a:cs typeface="YuGothic Bold"/>
              </a:rPr>
              <a:t>悩みを相談する</a:t>
            </a:r>
            <a:endParaRPr kumimoji="1" lang="ja-JP" altLang="en-US">
              <a:latin typeface="Yu Gothic" panose="020B0400000000000000" pitchFamily="34" charset="-128"/>
              <a:ea typeface="Yu Gothic" panose="020B0400000000000000" pitchFamily="34" charset="-128"/>
            </a:endParaRPr>
          </a:p>
        </p:txBody>
      </p:sp>
      <p:sp>
        <p:nvSpPr>
          <p:cNvPr id="30" name="テキスト ボックス 29">
            <a:extLst>
              <a:ext uri="{FF2B5EF4-FFF2-40B4-BE49-F238E27FC236}">
                <a16:creationId xmlns:a16="http://schemas.microsoft.com/office/drawing/2014/main" id="{B48F1F55-0D67-3BEA-BC01-DFAF62A92DDD}"/>
              </a:ext>
            </a:extLst>
          </p:cNvPr>
          <p:cNvSpPr txBox="1"/>
          <p:nvPr userDrawn="1"/>
        </p:nvSpPr>
        <p:spPr>
          <a:xfrm>
            <a:off x="5163711" y="8188036"/>
            <a:ext cx="1496291" cy="246221"/>
          </a:xfrm>
          <a:prstGeom prst="rect">
            <a:avLst/>
          </a:prstGeom>
          <a:noFill/>
        </p:spPr>
        <p:txBody>
          <a:bodyPr wrap="square" rtlCol="0">
            <a:spAutoFit/>
          </a:bodyPr>
          <a:lstStyle/>
          <a:p>
            <a:pPr algn="ctr"/>
            <a:r>
              <a:rPr kumimoji="0" lang="ja-JP" altLang="en-US" sz="1000" b="1" i="0" u="none" strike="noStrike" kern="0" cap="none" spc="0" normalizeH="0" baseline="0" noProof="0" dirty="0">
                <a:ln>
                  <a:noFill/>
                </a:ln>
                <a:solidFill>
                  <a:srgbClr val="F36F21"/>
                </a:solidFill>
                <a:effectLst/>
                <a:uLnTx/>
                <a:uFillTx/>
                <a:latin typeface="Yu Gothic" panose="020B0400000000000000" pitchFamily="34" charset="-128"/>
                <a:ea typeface="Yu Gothic" panose="020B0400000000000000" pitchFamily="34" charset="-128"/>
                <a:cs typeface="YuGothic Bold"/>
              </a:rPr>
              <a:t>経験を共有する</a:t>
            </a:r>
            <a:endParaRPr kumimoji="1" lang="ja-JP" altLang="en-US">
              <a:latin typeface="Yu Gothic" panose="020B0400000000000000" pitchFamily="34" charset="-128"/>
              <a:ea typeface="Yu Gothic" panose="020B0400000000000000" pitchFamily="34" charset="-128"/>
            </a:endParaRPr>
          </a:p>
        </p:txBody>
      </p:sp>
      <p:graphicFrame>
        <p:nvGraphicFramePr>
          <p:cNvPr id="31" name="表 7">
            <a:extLst>
              <a:ext uri="{FF2B5EF4-FFF2-40B4-BE49-F238E27FC236}">
                <a16:creationId xmlns:a16="http://schemas.microsoft.com/office/drawing/2014/main" id="{1B827D0D-9FF3-76A2-A244-36CCE0E52436}"/>
              </a:ext>
            </a:extLst>
          </p:cNvPr>
          <p:cNvGraphicFramePr>
            <a:graphicFrameLocks noGrp="1"/>
          </p:cNvGraphicFramePr>
          <p:nvPr userDrawn="1"/>
        </p:nvGraphicFramePr>
        <p:xfrm>
          <a:off x="496157" y="2673880"/>
          <a:ext cx="6555600" cy="3121891"/>
        </p:xfrm>
        <a:graphic>
          <a:graphicData uri="http://schemas.openxmlformats.org/drawingml/2006/table">
            <a:tbl>
              <a:tblPr firstRow="1" firstCol="1" bandRow="1">
                <a:tableStyleId>{7DF18680-E054-41AD-8BC1-D1AEF772440D}</a:tableStyleId>
              </a:tblPr>
              <a:tblGrid>
                <a:gridCol w="1190753">
                  <a:extLst>
                    <a:ext uri="{9D8B030D-6E8A-4147-A177-3AD203B41FA5}">
                      <a16:colId xmlns:a16="http://schemas.microsoft.com/office/drawing/2014/main" val="1907189345"/>
                    </a:ext>
                  </a:extLst>
                </a:gridCol>
                <a:gridCol w="2972176">
                  <a:extLst>
                    <a:ext uri="{9D8B030D-6E8A-4147-A177-3AD203B41FA5}">
                      <a16:colId xmlns:a16="http://schemas.microsoft.com/office/drawing/2014/main" val="2079519909"/>
                    </a:ext>
                  </a:extLst>
                </a:gridCol>
                <a:gridCol w="2392671">
                  <a:extLst>
                    <a:ext uri="{9D8B030D-6E8A-4147-A177-3AD203B41FA5}">
                      <a16:colId xmlns:a16="http://schemas.microsoft.com/office/drawing/2014/main" val="3162228993"/>
                    </a:ext>
                  </a:extLst>
                </a:gridCol>
              </a:tblGrid>
              <a:tr h="272392">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920" dirty="0">
                          <a:solidFill>
                            <a:srgbClr val="005870"/>
                          </a:solidFill>
                          <a:latin typeface="Yu Gothic" panose="020B0400000000000000" pitchFamily="34" charset="-128"/>
                          <a:ea typeface="Yu Gothic" panose="020B0400000000000000" pitchFamily="34" charset="-128"/>
                        </a:rPr>
                        <a:t>情報先</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gn="ctr">
                        <a:lnSpc>
                          <a:spcPct val="100000"/>
                        </a:lnSpc>
                      </a:pPr>
                      <a:r>
                        <a:rPr kumimoji="1" lang="ja-JP" altLang="en-US" sz="920" dirty="0">
                          <a:solidFill>
                            <a:srgbClr val="005870"/>
                          </a:solidFill>
                          <a:latin typeface="Yu Gothic" panose="020B0400000000000000" pitchFamily="34" charset="-128"/>
                          <a:ea typeface="Yu Gothic" panose="020B0400000000000000" pitchFamily="34" charset="-128"/>
                        </a:rPr>
                        <a:t>概要</a:t>
                      </a:r>
                    </a:p>
                  </a:txBody>
                  <a:tcPr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gn="ctr">
                        <a:lnSpc>
                          <a:spcPct val="100000"/>
                        </a:lnSpc>
                      </a:pPr>
                      <a:r>
                        <a:rPr kumimoji="1" lang="ja-JP" altLang="en-US" sz="920" dirty="0">
                          <a:solidFill>
                            <a:srgbClr val="005870"/>
                          </a:solidFill>
                          <a:latin typeface="Yu Gothic" panose="020B0400000000000000" pitchFamily="34" charset="-128"/>
                          <a:ea typeface="Yu Gothic" panose="020B0400000000000000" pitchFamily="34" charset="-128"/>
                        </a:rPr>
                        <a:t>提供元・リンク先</a:t>
                      </a:r>
                    </a:p>
                  </a:txBody>
                  <a:tcPr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extLst>
                  <a:ext uri="{0D108BD9-81ED-4DB2-BD59-A6C34878D82A}">
                    <a16:rowId xmlns:a16="http://schemas.microsoft.com/office/drawing/2014/main" val="2014829643"/>
                  </a:ext>
                </a:extLst>
              </a:tr>
              <a:tr h="881078">
                <a:tc>
                  <a:txBody>
                    <a:bodyPr/>
                    <a:lstStyle/>
                    <a:p>
                      <a:pPr marL="0">
                        <a:lnSpc>
                          <a:spcPct val="100000"/>
                        </a:lnSpc>
                      </a:pPr>
                      <a:r>
                        <a:rPr kumimoji="1" lang="ja-JP" altLang="en-US" sz="920" b="1" dirty="0">
                          <a:solidFill>
                            <a:srgbClr val="005870"/>
                          </a:solidFill>
                          <a:latin typeface="Yu Gothic" panose="020B0400000000000000" pitchFamily="34" charset="-128"/>
                          <a:ea typeface="Yu Gothic" panose="020B0400000000000000" pitchFamily="34" charset="-128"/>
                          <a:cs typeface="+mn-cs"/>
                        </a:rPr>
                        <a:t>がん情報サービス</a:t>
                      </a:r>
                      <a:endParaRPr kumimoji="1" lang="en-US" altLang="ja-JP" sz="920" b="1" dirty="0">
                        <a:solidFill>
                          <a:srgbClr val="005870"/>
                        </a:solidFill>
                        <a:latin typeface="Yu Gothic" panose="020B0400000000000000" pitchFamily="34" charset="-128"/>
                        <a:ea typeface="Yu Gothic" panose="020B0400000000000000" pitchFamily="34" charset="-128"/>
                        <a:cs typeface="+mn-cs"/>
                      </a:endParaRP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marL="85725" indent="-85725" algn="l">
                        <a:lnSpc>
                          <a:spcPts val="1200"/>
                        </a:lnSpc>
                        <a:spcBef>
                          <a:spcPts val="400"/>
                        </a:spcBef>
                        <a:buFont typeface="Wingdings" pitchFamily="2" charset="2"/>
                        <a:buChar char="l"/>
                        <a:tabLst/>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cs typeface="+mn-cs"/>
                        </a:rPr>
                        <a:t>国立がん研究センターが運営している情報サイトです。</a:t>
                      </a:r>
                      <a:r>
                        <a:rPr kumimoji="1" lang="ja-JP" altLang="en-US" sz="920" spc="0" baseline="0" dirty="0">
                          <a:solidFill>
                            <a:schemeClr val="tx1">
                              <a:lumMod val="95000"/>
                              <a:lumOff val="5000"/>
                            </a:schemeClr>
                          </a:solidFill>
                          <a:latin typeface="Yu Gothic" panose="020B0400000000000000" pitchFamily="34" charset="-128"/>
                          <a:ea typeface="Yu Gothic" panose="020B0400000000000000" pitchFamily="34" charset="-128"/>
                          <a:cs typeface="+mn-cs"/>
                        </a:rPr>
                        <a:t>「がんの解説」「診断・治療」「生活・療養」など、幅広い情報が掲載されています</a:t>
                      </a:r>
                      <a:endParaRPr kumimoji="1" lang="en-US" altLang="ja-JP" sz="920" spc="0" baseline="0" dirty="0">
                        <a:solidFill>
                          <a:schemeClr val="tx1">
                            <a:lumMod val="95000"/>
                            <a:lumOff val="5000"/>
                          </a:schemeClr>
                        </a:solidFill>
                        <a:latin typeface="Yu Gothic" panose="020B0400000000000000" pitchFamily="34" charset="-128"/>
                        <a:ea typeface="Yu Gothic" panose="020B0400000000000000" pitchFamily="34" charset="-128"/>
                        <a:cs typeface="+mn-cs"/>
                      </a:endParaRPr>
                    </a:p>
                    <a:p>
                      <a:pPr marL="85725" indent="-85725" algn="l">
                        <a:lnSpc>
                          <a:spcPts val="1200"/>
                        </a:lnSpc>
                        <a:spcBef>
                          <a:spcPts val="400"/>
                        </a:spcBef>
                        <a:buFont typeface="Wingdings" pitchFamily="2" charset="2"/>
                        <a:buChar char="l"/>
                        <a:tabLst/>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cs typeface="+mn-cs"/>
                        </a:rPr>
                        <a:t>全国の都道府県にある「がん診療連携拠点病院」の検索ができます</a:t>
                      </a:r>
                      <a:endParaRPr kumimoji="1" lang="en-US" altLang="ja-JP" sz="920" spc="-50" baseline="0" dirty="0">
                        <a:solidFill>
                          <a:schemeClr val="tx1">
                            <a:lumMod val="95000"/>
                            <a:lumOff val="5000"/>
                          </a:schemeClr>
                        </a:solidFill>
                        <a:latin typeface="Yu Gothic" panose="020B0400000000000000" pitchFamily="34" charset="-128"/>
                        <a:ea typeface="Yu Gothic" panose="020B0400000000000000" pitchFamily="34" charset="-128"/>
                        <a:cs typeface="+mn-cs"/>
                      </a:endParaRPr>
                    </a:p>
                  </a:txBody>
                  <a:tcPr marR="90000"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500"/>
                        </a:lnSpc>
                      </a:pPr>
                      <a:r>
                        <a:rPr kumimoji="1" lang="ja-JP" altLang="en-US" sz="920" spc="0" baseline="0">
                          <a:solidFill>
                            <a:schemeClr val="tx1">
                              <a:lumMod val="95000"/>
                              <a:lumOff val="5000"/>
                            </a:schemeClr>
                          </a:solidFill>
                          <a:latin typeface="Yu Gothic" panose="020B0400000000000000" pitchFamily="34" charset="-128"/>
                          <a:ea typeface="Yu Gothic" panose="020B0400000000000000" pitchFamily="34" charset="-128"/>
                          <a:cs typeface="+mn-cs"/>
                        </a:rPr>
                        <a:t>国立研究開発法人国立がん研究センター</a:t>
                      </a:r>
                      <a:endParaRPr kumimoji="1" lang="en-US" altLang="ja-JP" sz="920" spc="0" baseline="0">
                        <a:solidFill>
                          <a:schemeClr val="tx1">
                            <a:lumMod val="95000"/>
                            <a:lumOff val="5000"/>
                          </a:schemeClr>
                        </a:solidFill>
                        <a:latin typeface="Yu Gothic" panose="020B0400000000000000" pitchFamily="34" charset="-128"/>
                        <a:ea typeface="Yu Gothic" panose="020B0400000000000000" pitchFamily="34" charset="-128"/>
                        <a:cs typeface="+mn-cs"/>
                      </a:endParaRPr>
                    </a:p>
                  </a:txBody>
                  <a:tcP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3509975"/>
                  </a:ext>
                </a:extLst>
              </a:tr>
              <a:tr h="881078">
                <a:tc>
                  <a:txBody>
                    <a:bodyPr/>
                    <a:lstStyle/>
                    <a:p>
                      <a:pPr marL="0">
                        <a:lnSpc>
                          <a:spcPct val="100000"/>
                        </a:lnSpc>
                      </a:pPr>
                      <a:r>
                        <a:rPr kumimoji="1" lang="ja-JP" altLang="en-US" sz="920" b="1" dirty="0">
                          <a:solidFill>
                            <a:srgbClr val="005870"/>
                          </a:solidFill>
                          <a:latin typeface="Yu Gothic" panose="020B0400000000000000" pitchFamily="34" charset="-128"/>
                          <a:ea typeface="Yu Gothic" panose="020B0400000000000000" pitchFamily="34" charset="-128"/>
                          <a:cs typeface="+mn-cs"/>
                        </a:rPr>
                        <a:t>がん制度ドック</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marL="85725" indent="-85725" algn="l">
                        <a:lnSpc>
                          <a:spcPts val="1200"/>
                        </a:lnSpc>
                        <a:spcBef>
                          <a:spcPts val="400"/>
                        </a:spcBef>
                        <a:buFont typeface="Wingdings" pitchFamily="2" charset="2"/>
                        <a:buChar char="l"/>
                        <a:tabLst/>
                      </a:pPr>
                      <a:r>
                        <a:rPr kumimoji="1" lang="ja-JP" altLang="en-US" sz="920" spc="0" baseline="0">
                          <a:solidFill>
                            <a:schemeClr val="tx1">
                              <a:lumMod val="95000"/>
                              <a:lumOff val="5000"/>
                            </a:schemeClr>
                          </a:solidFill>
                          <a:latin typeface="Yu Gothic" panose="020B0400000000000000" pitchFamily="34" charset="-128"/>
                          <a:ea typeface="Yu Gothic" panose="020B0400000000000000" pitchFamily="34" charset="-128"/>
                          <a:cs typeface="+mn-cs"/>
                        </a:rPr>
                        <a:t>がん治療時に患者や家族が利用できる「公的な支援制度」や「民間の支援サービス」を検索できる無料の</a:t>
                      </a:r>
                      <a:r>
                        <a:rPr kumimoji="1" lang="en-US" altLang="ja-JP" sz="920" spc="0" baseline="0">
                          <a:solidFill>
                            <a:schemeClr val="tx1">
                              <a:lumMod val="95000"/>
                              <a:lumOff val="5000"/>
                            </a:schemeClr>
                          </a:solidFill>
                          <a:latin typeface="Yu Gothic" panose="020B0400000000000000" pitchFamily="34" charset="-128"/>
                          <a:ea typeface="Yu Gothic" panose="020B0400000000000000" pitchFamily="34" charset="-128"/>
                          <a:cs typeface="+mn-cs"/>
                        </a:rPr>
                        <a:t>Web</a:t>
                      </a:r>
                      <a:r>
                        <a:rPr kumimoji="1" lang="ja-JP" altLang="en-US" sz="920" spc="0" baseline="0">
                          <a:solidFill>
                            <a:schemeClr val="tx1">
                              <a:lumMod val="95000"/>
                              <a:lumOff val="5000"/>
                            </a:schemeClr>
                          </a:solidFill>
                          <a:latin typeface="Yu Gothic" panose="020B0400000000000000" pitchFamily="34" charset="-128"/>
                          <a:ea typeface="Yu Gothic" panose="020B0400000000000000" pitchFamily="34" charset="-128"/>
                          <a:cs typeface="+mn-cs"/>
                        </a:rPr>
                        <a:t>サービスです</a:t>
                      </a:r>
                      <a:endParaRPr kumimoji="1" lang="en-US" altLang="ja-JP" sz="920" spc="0" baseline="0">
                        <a:solidFill>
                          <a:schemeClr val="tx1">
                            <a:lumMod val="95000"/>
                            <a:lumOff val="5000"/>
                          </a:schemeClr>
                        </a:solidFill>
                        <a:latin typeface="Yu Gothic" panose="020B0400000000000000" pitchFamily="34" charset="-128"/>
                        <a:ea typeface="Yu Gothic" panose="020B0400000000000000" pitchFamily="34" charset="-128"/>
                        <a:cs typeface="+mn-cs"/>
                      </a:endParaRPr>
                    </a:p>
                    <a:p>
                      <a:pPr marL="85725" indent="-85725" algn="l">
                        <a:lnSpc>
                          <a:spcPts val="1200"/>
                        </a:lnSpc>
                        <a:spcBef>
                          <a:spcPts val="400"/>
                        </a:spcBef>
                        <a:buFont typeface="Wingdings" pitchFamily="2" charset="2"/>
                        <a:buChar char="l"/>
                        <a:tabLst/>
                      </a:pPr>
                      <a:r>
                        <a:rPr kumimoji="1" lang="ja-JP" altLang="en-US" sz="920" spc="-50" baseline="0">
                          <a:solidFill>
                            <a:schemeClr val="tx1">
                              <a:lumMod val="95000"/>
                              <a:lumOff val="5000"/>
                            </a:schemeClr>
                          </a:solidFill>
                          <a:latin typeface="Yu Gothic" panose="020B0400000000000000" pitchFamily="34" charset="-128"/>
                          <a:ea typeface="Yu Gothic" panose="020B0400000000000000" pitchFamily="34" charset="-128"/>
                          <a:cs typeface="+mn-cs"/>
                        </a:rPr>
                        <a:t>患者の年齢やがんの種類・治療状況などを入力すると、利用できる医療保険制度が一覧で表示されます</a:t>
                      </a:r>
                      <a:endParaRPr kumimoji="1" lang="en-US" altLang="ja-JP" sz="920" spc="-50" baseline="0" dirty="0">
                        <a:solidFill>
                          <a:schemeClr val="tx1">
                            <a:lumMod val="95000"/>
                            <a:lumOff val="5000"/>
                          </a:schemeClr>
                        </a:solidFill>
                        <a:latin typeface="Yu Gothic" panose="020B0400000000000000" pitchFamily="34" charset="-128"/>
                        <a:ea typeface="Yu Gothic" panose="020B0400000000000000" pitchFamily="34" charset="-128"/>
                        <a:cs typeface="+mn-cs"/>
                      </a:endParaRPr>
                    </a:p>
                  </a:txBody>
                  <a:tcPr marR="90000"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500"/>
                        </a:lnSpc>
                      </a:pPr>
                      <a:r>
                        <a:rPr kumimoji="1" lang="en-US" altLang="ja-JP" sz="920" spc="0" baseline="0" dirty="0">
                          <a:solidFill>
                            <a:schemeClr val="tx1">
                              <a:lumMod val="95000"/>
                              <a:lumOff val="5000"/>
                            </a:schemeClr>
                          </a:solidFill>
                          <a:latin typeface="Yu Gothic" panose="020B0400000000000000" pitchFamily="34" charset="-128"/>
                          <a:ea typeface="Yu Gothic" panose="020B0400000000000000" pitchFamily="34" charset="-128"/>
                          <a:cs typeface="+mn-cs"/>
                        </a:rPr>
                        <a:t>NPO</a:t>
                      </a:r>
                      <a:r>
                        <a:rPr kumimoji="1" lang="ja-JP" altLang="en-US" sz="920" spc="0" baseline="0" dirty="0">
                          <a:solidFill>
                            <a:schemeClr val="tx1">
                              <a:lumMod val="95000"/>
                              <a:lumOff val="5000"/>
                            </a:schemeClr>
                          </a:solidFill>
                          <a:latin typeface="Yu Gothic" panose="020B0400000000000000" pitchFamily="34" charset="-128"/>
                          <a:ea typeface="Yu Gothic" panose="020B0400000000000000" pitchFamily="34" charset="-128"/>
                          <a:cs typeface="+mn-cs"/>
                        </a:rPr>
                        <a:t>法人がんと暮らしを考える会</a:t>
                      </a:r>
                      <a:endParaRPr kumimoji="1" lang="en-US" altLang="ja-JP" sz="920" spc="0" baseline="0" dirty="0">
                        <a:solidFill>
                          <a:schemeClr val="tx1">
                            <a:lumMod val="95000"/>
                            <a:lumOff val="5000"/>
                          </a:schemeClr>
                        </a:solidFill>
                        <a:latin typeface="Yu Gothic" panose="020B0400000000000000" pitchFamily="34" charset="-128"/>
                        <a:ea typeface="Yu Gothic" panose="020B0400000000000000" pitchFamily="34" charset="-128"/>
                        <a:cs typeface="+mn-cs"/>
                      </a:endParaRPr>
                    </a:p>
                  </a:txBody>
                  <a:tcP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1842195"/>
                  </a:ext>
                </a:extLst>
              </a:tr>
              <a:tr h="881078">
                <a:tc>
                  <a:txBody>
                    <a:bodyPr/>
                    <a:lstStyle/>
                    <a:p>
                      <a:pPr marL="0">
                        <a:lnSpc>
                          <a:spcPct val="100000"/>
                        </a:lnSpc>
                      </a:pPr>
                      <a:r>
                        <a:rPr kumimoji="1" lang="ja-JP" altLang="en-US" sz="920" b="1" dirty="0">
                          <a:solidFill>
                            <a:srgbClr val="005870"/>
                          </a:solidFill>
                          <a:latin typeface="Yu Gothic" panose="020B0400000000000000" pitchFamily="34" charset="-128"/>
                          <a:ea typeface="Yu Gothic" panose="020B0400000000000000" pitchFamily="34" charset="-128"/>
                          <a:cs typeface="+mn-cs"/>
                        </a:rPr>
                        <a:t>「がんと働く」</a:t>
                      </a:r>
                      <a:endParaRPr kumimoji="1" lang="en-US" altLang="ja-JP" sz="920" b="1" dirty="0">
                        <a:solidFill>
                          <a:srgbClr val="005870"/>
                        </a:solidFill>
                        <a:latin typeface="Yu Gothic" panose="020B0400000000000000" pitchFamily="34" charset="-128"/>
                        <a:ea typeface="Yu Gothic" panose="020B0400000000000000" pitchFamily="34" charset="-128"/>
                        <a:cs typeface="+mn-cs"/>
                      </a:endParaRPr>
                    </a:p>
                    <a:p>
                      <a:pPr marL="0">
                        <a:lnSpc>
                          <a:spcPct val="100000"/>
                        </a:lnSpc>
                      </a:pPr>
                      <a:r>
                        <a:rPr kumimoji="1" lang="ja-JP" altLang="en-US" sz="920" b="1" dirty="0">
                          <a:solidFill>
                            <a:srgbClr val="005870"/>
                          </a:solidFill>
                          <a:latin typeface="Yu Gothic" panose="020B0400000000000000" pitchFamily="34" charset="-128"/>
                          <a:ea typeface="Yu Gothic" panose="020B0400000000000000" pitchFamily="34" charset="-128"/>
                          <a:cs typeface="+mn-cs"/>
                        </a:rPr>
                        <a:t>リワークノート</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marL="85725" indent="-85725" algn="l">
                        <a:lnSpc>
                          <a:spcPts val="1200"/>
                        </a:lnSpc>
                        <a:spcBef>
                          <a:spcPts val="400"/>
                        </a:spcBef>
                        <a:buFont typeface="Wingdings" pitchFamily="2" charset="2"/>
                        <a:buChar char="l"/>
                        <a:tabLst/>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cs typeface="+mn-cs"/>
                        </a:rPr>
                        <a:t>がん治療と仕事の両立に必要なポイントが、チェックリスト形式になっており、自己管理に役立てるとともに、主治医や職場での相談に活用しやすいノートです</a:t>
                      </a:r>
                      <a:endParaRPr kumimoji="1" lang="en-US" altLang="ja-JP" sz="920" spc="-50" baseline="0" dirty="0">
                        <a:solidFill>
                          <a:schemeClr val="tx1">
                            <a:lumMod val="95000"/>
                            <a:lumOff val="5000"/>
                          </a:schemeClr>
                        </a:solidFill>
                        <a:latin typeface="Yu Gothic" panose="020B0400000000000000" pitchFamily="34" charset="-128"/>
                        <a:ea typeface="Yu Gothic" panose="020B0400000000000000" pitchFamily="34" charset="-128"/>
                        <a:cs typeface="+mn-cs"/>
                      </a:endParaRPr>
                    </a:p>
                    <a:p>
                      <a:pPr marL="85725" indent="-85725" algn="l">
                        <a:lnSpc>
                          <a:spcPts val="1200"/>
                        </a:lnSpc>
                        <a:spcBef>
                          <a:spcPts val="400"/>
                        </a:spcBef>
                        <a:buFont typeface="Wingdings" pitchFamily="2" charset="2"/>
                        <a:buChar char="l"/>
                        <a:tabLst/>
                      </a:pPr>
                      <a:r>
                        <a:rPr kumimoji="1" lang="ja-JP" altLang="en-US" sz="920" spc="-70" baseline="0" dirty="0">
                          <a:solidFill>
                            <a:schemeClr val="tx1">
                              <a:lumMod val="95000"/>
                              <a:lumOff val="5000"/>
                            </a:schemeClr>
                          </a:solidFill>
                          <a:latin typeface="Yu Gothic" panose="020B0400000000000000" pitchFamily="34" charset="-128"/>
                          <a:ea typeface="Yu Gothic" panose="020B0400000000000000" pitchFamily="34" charset="-128"/>
                          <a:cs typeface="+mn-cs"/>
                        </a:rPr>
                        <a:t>ホームページから入手ができます</a:t>
                      </a:r>
                      <a:br>
                        <a:rPr kumimoji="1" lang="en-US" altLang="ja-JP" sz="920" spc="-70" baseline="0" dirty="0">
                          <a:solidFill>
                            <a:schemeClr val="tx1">
                              <a:lumMod val="95000"/>
                              <a:lumOff val="5000"/>
                            </a:schemeClr>
                          </a:solidFill>
                          <a:latin typeface="Yu Gothic" panose="020B0400000000000000" pitchFamily="34" charset="-128"/>
                          <a:ea typeface="Yu Gothic" panose="020B0400000000000000" pitchFamily="34" charset="-128"/>
                          <a:cs typeface="+mn-cs"/>
                        </a:rPr>
                      </a:br>
                      <a:r>
                        <a:rPr kumimoji="1" lang="ja-JP" altLang="en-US" sz="920" spc="-70" baseline="0" dirty="0">
                          <a:solidFill>
                            <a:schemeClr val="tx1">
                              <a:lumMod val="95000"/>
                              <a:lumOff val="5000"/>
                            </a:schemeClr>
                          </a:solidFill>
                          <a:latin typeface="Yu Gothic" panose="020B0400000000000000" pitchFamily="34" charset="-128"/>
                          <a:ea typeface="Yu Gothic" panose="020B0400000000000000" pitchFamily="34" charset="-128"/>
                          <a:cs typeface="+mn-cs"/>
                        </a:rPr>
                        <a:t>有料（</a:t>
                      </a:r>
                      <a:r>
                        <a:rPr kumimoji="1" lang="en-US" altLang="ja-JP" sz="920" spc="-70" baseline="0" dirty="0">
                          <a:solidFill>
                            <a:schemeClr val="tx1">
                              <a:lumMod val="95000"/>
                              <a:lumOff val="5000"/>
                            </a:schemeClr>
                          </a:solidFill>
                          <a:latin typeface="Yu Gothic" panose="020B0400000000000000" pitchFamily="34" charset="-128"/>
                          <a:ea typeface="Yu Gothic" panose="020B0400000000000000" pitchFamily="34" charset="-128"/>
                          <a:cs typeface="+mn-cs"/>
                        </a:rPr>
                        <a:t>1</a:t>
                      </a:r>
                      <a:r>
                        <a:rPr kumimoji="1" lang="ja-JP" altLang="en-US" sz="920" spc="-70" baseline="0" dirty="0">
                          <a:solidFill>
                            <a:schemeClr val="tx1">
                              <a:lumMod val="95000"/>
                              <a:lumOff val="5000"/>
                            </a:schemeClr>
                          </a:solidFill>
                          <a:latin typeface="Yu Gothic" panose="020B0400000000000000" pitchFamily="34" charset="-128"/>
                          <a:ea typeface="Yu Gothic" panose="020B0400000000000000" pitchFamily="34" charset="-128"/>
                          <a:cs typeface="+mn-cs"/>
                        </a:rPr>
                        <a:t>冊</a:t>
                      </a:r>
                      <a:r>
                        <a:rPr kumimoji="1" lang="en-US" altLang="ja-JP" sz="920" spc="-70" baseline="0" dirty="0">
                          <a:solidFill>
                            <a:schemeClr val="tx1">
                              <a:lumMod val="95000"/>
                              <a:lumOff val="5000"/>
                            </a:schemeClr>
                          </a:solidFill>
                          <a:latin typeface="Yu Gothic" panose="020B0400000000000000" pitchFamily="34" charset="-128"/>
                          <a:ea typeface="Yu Gothic" panose="020B0400000000000000" pitchFamily="34" charset="-128"/>
                          <a:cs typeface="+mn-cs"/>
                        </a:rPr>
                        <a:t>330</a:t>
                      </a:r>
                      <a:r>
                        <a:rPr kumimoji="1" lang="ja-JP" altLang="en-US" sz="920" spc="-70" baseline="0" dirty="0">
                          <a:solidFill>
                            <a:schemeClr val="tx1">
                              <a:lumMod val="95000"/>
                              <a:lumOff val="5000"/>
                            </a:schemeClr>
                          </a:solidFill>
                          <a:latin typeface="Yu Gothic" panose="020B0400000000000000" pitchFamily="34" charset="-128"/>
                          <a:ea typeface="Yu Gothic" panose="020B0400000000000000" pitchFamily="34" charset="-128"/>
                          <a:cs typeface="+mn-cs"/>
                        </a:rPr>
                        <a:t>円）のものと、無料でダウンロードできるファーストツール版があります</a:t>
                      </a:r>
                      <a:endParaRPr kumimoji="1" lang="en-US" altLang="ja-JP" sz="920" spc="-70" baseline="0" dirty="0">
                        <a:solidFill>
                          <a:schemeClr val="tx1">
                            <a:lumMod val="95000"/>
                            <a:lumOff val="5000"/>
                          </a:schemeClr>
                        </a:solidFill>
                        <a:latin typeface="Yu Gothic" panose="020B0400000000000000" pitchFamily="34" charset="-128"/>
                        <a:ea typeface="Yu Gothic" panose="020B0400000000000000" pitchFamily="34" charset="-128"/>
                        <a:cs typeface="+mn-cs"/>
                      </a:endParaRPr>
                    </a:p>
                  </a:txBody>
                  <a:tcPr marR="90000"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500"/>
                        </a:lnSpc>
                      </a:pPr>
                      <a:r>
                        <a:rPr kumimoji="1" lang="en-US" altLang="ja-JP" sz="920" spc="0" baseline="0" dirty="0">
                          <a:solidFill>
                            <a:schemeClr val="tx1">
                              <a:lumMod val="95000"/>
                              <a:lumOff val="5000"/>
                            </a:schemeClr>
                          </a:solidFill>
                          <a:latin typeface="Yu Gothic" panose="020B0400000000000000" pitchFamily="34" charset="-128"/>
                          <a:ea typeface="Yu Gothic" panose="020B0400000000000000" pitchFamily="34" charset="-128"/>
                          <a:cs typeface="+mn-cs"/>
                        </a:rPr>
                        <a:t>NPO</a:t>
                      </a:r>
                      <a:r>
                        <a:rPr kumimoji="1" lang="ja-JP" altLang="en-US" sz="920" spc="0" baseline="0" dirty="0">
                          <a:solidFill>
                            <a:schemeClr val="tx1">
                              <a:lumMod val="95000"/>
                              <a:lumOff val="5000"/>
                            </a:schemeClr>
                          </a:solidFill>
                          <a:latin typeface="Yu Gothic" panose="020B0400000000000000" pitchFamily="34" charset="-128"/>
                          <a:ea typeface="Yu Gothic" panose="020B0400000000000000" pitchFamily="34" charset="-128"/>
                          <a:cs typeface="+mn-cs"/>
                        </a:rPr>
                        <a:t>法人キャンサーリボンズ</a:t>
                      </a:r>
                      <a:endParaRPr kumimoji="1" lang="en-US" altLang="ja-JP" sz="920" spc="0" baseline="0" dirty="0">
                        <a:solidFill>
                          <a:schemeClr val="tx1">
                            <a:lumMod val="95000"/>
                            <a:lumOff val="5000"/>
                          </a:schemeClr>
                        </a:solidFill>
                        <a:latin typeface="Yu Gothic" panose="020B0400000000000000" pitchFamily="34" charset="-128"/>
                        <a:ea typeface="Yu Gothic" panose="020B0400000000000000" pitchFamily="34" charset="-128"/>
                        <a:cs typeface="+mn-cs"/>
                      </a:endParaRPr>
                    </a:p>
                  </a:txBody>
                  <a:tcP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6494020"/>
                  </a:ext>
                </a:extLst>
              </a:tr>
            </a:tbl>
          </a:graphicData>
        </a:graphic>
      </p:graphicFrame>
      <p:pic>
        <p:nvPicPr>
          <p:cNvPr id="32" name="図 31">
            <a:extLst>
              <a:ext uri="{FF2B5EF4-FFF2-40B4-BE49-F238E27FC236}">
                <a16:creationId xmlns:a16="http://schemas.microsoft.com/office/drawing/2014/main" id="{ED128BA4-70BA-4943-F9B9-823389CEF617}"/>
              </a:ext>
            </a:extLst>
          </p:cNvPr>
          <p:cNvPicPr>
            <a:picLocks noChangeAspect="1"/>
          </p:cNvPicPr>
          <p:nvPr userDrawn="1"/>
        </p:nvPicPr>
        <p:blipFill>
          <a:blip r:embed="rId5"/>
          <a:stretch>
            <a:fillRect/>
          </a:stretch>
        </p:blipFill>
        <p:spPr>
          <a:xfrm>
            <a:off x="5597619" y="4085173"/>
            <a:ext cx="571169" cy="578101"/>
          </a:xfrm>
          <a:prstGeom prst="rect">
            <a:avLst/>
          </a:prstGeom>
        </p:spPr>
      </p:pic>
      <p:pic>
        <p:nvPicPr>
          <p:cNvPr id="33" name="図 32">
            <a:extLst>
              <a:ext uri="{FF2B5EF4-FFF2-40B4-BE49-F238E27FC236}">
                <a16:creationId xmlns:a16="http://schemas.microsoft.com/office/drawing/2014/main" id="{0A1B68E6-5666-A2AC-DDC2-E319B8BE7F7E}"/>
              </a:ext>
            </a:extLst>
          </p:cNvPr>
          <p:cNvPicPr>
            <a:picLocks noChangeAspect="1"/>
          </p:cNvPicPr>
          <p:nvPr userDrawn="1"/>
        </p:nvPicPr>
        <p:blipFill>
          <a:blip r:embed="rId6"/>
          <a:stretch>
            <a:fillRect/>
          </a:stretch>
        </p:blipFill>
        <p:spPr>
          <a:xfrm>
            <a:off x="5597148" y="5069364"/>
            <a:ext cx="572110" cy="578100"/>
          </a:xfrm>
          <a:prstGeom prst="rect">
            <a:avLst/>
          </a:prstGeom>
        </p:spPr>
      </p:pic>
      <p:pic>
        <p:nvPicPr>
          <p:cNvPr id="34" name="図 33">
            <a:extLst>
              <a:ext uri="{FF2B5EF4-FFF2-40B4-BE49-F238E27FC236}">
                <a16:creationId xmlns:a16="http://schemas.microsoft.com/office/drawing/2014/main" id="{6FD1C8B8-20A7-E45D-E6AC-C7B6566F4704}"/>
              </a:ext>
            </a:extLst>
          </p:cNvPr>
          <p:cNvPicPr>
            <a:picLocks noChangeAspect="1"/>
          </p:cNvPicPr>
          <p:nvPr userDrawn="1"/>
        </p:nvPicPr>
        <p:blipFill>
          <a:blip r:embed="rId7"/>
          <a:stretch>
            <a:fillRect/>
          </a:stretch>
        </p:blipFill>
        <p:spPr>
          <a:xfrm>
            <a:off x="5597619" y="3213281"/>
            <a:ext cx="571169" cy="566099"/>
          </a:xfrm>
          <a:prstGeom prst="rect">
            <a:avLst/>
          </a:prstGeom>
        </p:spPr>
      </p:pic>
      <p:pic>
        <p:nvPicPr>
          <p:cNvPr id="35" name="図 34">
            <a:extLst>
              <a:ext uri="{FF2B5EF4-FFF2-40B4-BE49-F238E27FC236}">
                <a16:creationId xmlns:a16="http://schemas.microsoft.com/office/drawing/2014/main" id="{5FF6E326-8B56-F520-579A-0EF08C8F6C85}"/>
              </a:ext>
            </a:extLst>
          </p:cNvPr>
          <p:cNvPicPr>
            <a:picLocks noChangeAspect="1"/>
          </p:cNvPicPr>
          <p:nvPr userDrawn="1"/>
        </p:nvPicPr>
        <p:blipFill>
          <a:blip r:embed="rId8"/>
          <a:stretch>
            <a:fillRect/>
          </a:stretch>
        </p:blipFill>
        <p:spPr>
          <a:xfrm>
            <a:off x="6385661" y="6899564"/>
            <a:ext cx="455199" cy="444211"/>
          </a:xfrm>
          <a:prstGeom prst="rect">
            <a:avLst/>
          </a:prstGeom>
        </p:spPr>
      </p:pic>
    </p:spTree>
    <p:extLst>
      <p:ext uri="{BB962C8B-B14F-4D97-AF65-F5344CB8AC3E}">
        <p14:creationId xmlns:p14="http://schemas.microsoft.com/office/powerpoint/2010/main" val="1890412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2_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3A54F70-EF4A-25D4-AD94-0D9152825424}"/>
              </a:ext>
            </a:extLst>
          </p:cNvPr>
          <p:cNvSpPr/>
          <p:nvPr userDrawn="1"/>
        </p:nvSpPr>
        <p:spPr>
          <a:xfrm>
            <a:off x="1" y="12"/>
            <a:ext cx="7560246" cy="288290"/>
          </a:xfrm>
          <a:custGeom>
            <a:avLst/>
            <a:gdLst/>
            <a:ahLst/>
            <a:cxnLst/>
            <a:rect l="l" t="t" r="r" b="b"/>
            <a:pathLst>
              <a:path w="3550284" h="288290">
                <a:moveTo>
                  <a:pt x="0" y="287997"/>
                </a:moveTo>
                <a:lnTo>
                  <a:pt x="3550030" y="287997"/>
                </a:lnTo>
                <a:lnTo>
                  <a:pt x="3550030" y="0"/>
                </a:lnTo>
                <a:lnTo>
                  <a:pt x="0" y="0"/>
                </a:lnTo>
                <a:lnTo>
                  <a:pt x="0" y="287997"/>
                </a:lnTo>
                <a:close/>
              </a:path>
            </a:pathLst>
          </a:custGeom>
          <a:solidFill>
            <a:srgbClr val="FFFFFF"/>
          </a:solidFill>
        </p:spPr>
        <p:txBody>
          <a:bodyPr wrap="square" lIns="0" tIns="0" rIns="0" bIns="0" rtlCol="0"/>
          <a:lstStyle/>
          <a:p>
            <a:endParaRPr/>
          </a:p>
        </p:txBody>
      </p:sp>
      <p:sp>
        <p:nvSpPr>
          <p:cNvPr id="6" name="bg object 17">
            <a:extLst>
              <a:ext uri="{FF2B5EF4-FFF2-40B4-BE49-F238E27FC236}">
                <a16:creationId xmlns:a16="http://schemas.microsoft.com/office/drawing/2014/main" id="{D5258C83-F4E8-9F09-D9B0-10EA43DCBDAC}"/>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sp>
        <p:nvSpPr>
          <p:cNvPr id="2" name="1 つの角を丸めた四角形 1">
            <a:extLst>
              <a:ext uri="{FF2B5EF4-FFF2-40B4-BE49-F238E27FC236}">
                <a16:creationId xmlns:a16="http://schemas.microsoft.com/office/drawing/2014/main" id="{86E913CF-8EE3-B7CA-B619-CF851E268D20}"/>
              </a:ext>
            </a:extLst>
          </p:cNvPr>
          <p:cNvSpPr/>
          <p:nvPr userDrawn="1"/>
        </p:nvSpPr>
        <p:spPr>
          <a:xfrm rot="5400000">
            <a:off x="849482" y="-1111269"/>
            <a:ext cx="1262818" cy="3201274"/>
          </a:xfrm>
          <a:prstGeom prst="round1Rect">
            <a:avLst/>
          </a:prstGeom>
          <a:solidFill>
            <a:srgbClr val="D7E47E"/>
          </a:solidFill>
          <a:ln w="25400">
            <a:solidFill>
              <a:srgbClr val="005971"/>
            </a:solidFill>
          </a:ln>
        </p:spPr>
        <p:txBody>
          <a:bodyPr wrap="square" lIns="0" tIns="0" rIns="0" bIns="0" rtlCol="0"/>
          <a:lstStyle/>
          <a:p>
            <a:endParaRPr lang="ja-JP" altLang="en-US"/>
          </a:p>
        </p:txBody>
      </p:sp>
      <p:sp>
        <p:nvSpPr>
          <p:cNvPr id="3" name="object 27">
            <a:extLst>
              <a:ext uri="{FF2B5EF4-FFF2-40B4-BE49-F238E27FC236}">
                <a16:creationId xmlns:a16="http://schemas.microsoft.com/office/drawing/2014/main" id="{A03B9777-16A8-EC46-8176-A27DF4C8BA65}"/>
              </a:ext>
            </a:extLst>
          </p:cNvPr>
          <p:cNvSpPr/>
          <p:nvPr userDrawn="1"/>
        </p:nvSpPr>
        <p:spPr>
          <a:xfrm>
            <a:off x="1177428" y="360922"/>
            <a:ext cx="0" cy="179705"/>
          </a:xfrm>
          <a:custGeom>
            <a:avLst/>
            <a:gdLst/>
            <a:ahLst/>
            <a:cxnLst/>
            <a:rect l="l" t="t" r="r" b="b"/>
            <a:pathLst>
              <a:path h="179704">
                <a:moveTo>
                  <a:pt x="0" y="0"/>
                </a:moveTo>
                <a:lnTo>
                  <a:pt x="0" y="179463"/>
                </a:lnTo>
              </a:path>
            </a:pathLst>
          </a:custGeom>
          <a:ln w="3276">
            <a:solidFill>
              <a:srgbClr val="005A6C"/>
            </a:solidFill>
          </a:ln>
        </p:spPr>
        <p:txBody>
          <a:bodyPr wrap="square" lIns="0" tIns="0" rIns="0" bIns="0" rtlCol="0"/>
          <a:lstStyle/>
          <a:p>
            <a:endParaRPr/>
          </a:p>
        </p:txBody>
      </p:sp>
      <p:sp>
        <p:nvSpPr>
          <p:cNvPr id="4" name="object 5">
            <a:extLst>
              <a:ext uri="{FF2B5EF4-FFF2-40B4-BE49-F238E27FC236}">
                <a16:creationId xmlns:a16="http://schemas.microsoft.com/office/drawing/2014/main" id="{6EC103A6-B6C5-7B99-DB35-1953161679BA}"/>
              </a:ext>
            </a:extLst>
          </p:cNvPr>
          <p:cNvSpPr txBox="1"/>
          <p:nvPr userDrawn="1"/>
        </p:nvSpPr>
        <p:spPr>
          <a:xfrm>
            <a:off x="491294" y="1538602"/>
            <a:ext cx="6027420" cy="274434"/>
          </a:xfrm>
          <a:prstGeom prst="rect">
            <a:avLst/>
          </a:prstGeom>
        </p:spPr>
        <p:txBody>
          <a:bodyPr vert="horz" wrap="square" lIns="0" tIns="12700" rIns="0" bIns="0" rtlCol="0">
            <a:spAutoFit/>
          </a:bodyPr>
          <a:lstStyle/>
          <a:p>
            <a:pPr marL="16510">
              <a:lnSpc>
                <a:spcPct val="100000"/>
              </a:lnSpc>
              <a:spcBef>
                <a:spcPts val="100"/>
              </a:spcBef>
            </a:pPr>
            <a:r>
              <a:rPr sz="1700" b="1" spc="-10" dirty="0">
                <a:solidFill>
                  <a:srgbClr val="005A6C"/>
                </a:solidFill>
                <a:latin typeface="Yu Gothic" panose="020B0400000000000000" pitchFamily="34" charset="-128"/>
                <a:ea typeface="Yu Gothic" panose="020B0400000000000000" pitchFamily="34" charset="-128"/>
                <a:cs typeface="YuGothic Bold"/>
              </a:rPr>
              <a:t>社内の相談窓口</a:t>
            </a:r>
            <a:endParaRPr sz="1250" b="1" dirty="0">
              <a:latin typeface="Yu Gothic" panose="020B0400000000000000" pitchFamily="34" charset="-128"/>
              <a:ea typeface="Yu Gothic" panose="020B0400000000000000" pitchFamily="34" charset="-128"/>
              <a:cs typeface="YuGothic Bold"/>
            </a:endParaRPr>
          </a:p>
        </p:txBody>
      </p:sp>
      <p:sp>
        <p:nvSpPr>
          <p:cNvPr id="7" name="object 6">
            <a:extLst>
              <a:ext uri="{FF2B5EF4-FFF2-40B4-BE49-F238E27FC236}">
                <a16:creationId xmlns:a16="http://schemas.microsoft.com/office/drawing/2014/main" id="{0BB54985-7E21-3247-567D-E586A0B1BF0A}"/>
              </a:ext>
            </a:extLst>
          </p:cNvPr>
          <p:cNvSpPr txBox="1"/>
          <p:nvPr userDrawn="1"/>
        </p:nvSpPr>
        <p:spPr>
          <a:xfrm>
            <a:off x="495274" y="5980942"/>
            <a:ext cx="1567180" cy="284480"/>
          </a:xfrm>
          <a:prstGeom prst="rect">
            <a:avLst/>
          </a:prstGeom>
        </p:spPr>
        <p:txBody>
          <a:bodyPr vert="horz" wrap="square" lIns="0" tIns="12700" rIns="0" bIns="0" rtlCol="0">
            <a:spAutoFit/>
          </a:bodyPr>
          <a:lstStyle/>
          <a:p>
            <a:pPr marL="12700">
              <a:lnSpc>
                <a:spcPct val="100000"/>
              </a:lnSpc>
              <a:spcBef>
                <a:spcPts val="100"/>
              </a:spcBef>
            </a:pPr>
            <a:r>
              <a:rPr sz="1700" b="1" spc="-10" dirty="0">
                <a:solidFill>
                  <a:srgbClr val="005A6C"/>
                </a:solidFill>
                <a:latin typeface="Yu Gothic" panose="020B0400000000000000" pitchFamily="34" charset="-128"/>
                <a:ea typeface="Yu Gothic" panose="020B0400000000000000" pitchFamily="34" charset="-128"/>
                <a:cs typeface="YuGothic Bold"/>
              </a:rPr>
              <a:t>社外の相談窓口</a:t>
            </a:r>
            <a:endParaRPr sz="1700" b="1">
              <a:latin typeface="Yu Gothic" panose="020B0400000000000000" pitchFamily="34" charset="-128"/>
              <a:ea typeface="Yu Gothic" panose="020B0400000000000000" pitchFamily="34" charset="-128"/>
              <a:cs typeface="YuGothic Bold"/>
            </a:endParaRPr>
          </a:p>
        </p:txBody>
      </p:sp>
      <p:sp>
        <p:nvSpPr>
          <p:cNvPr id="8" name="object 2">
            <a:extLst>
              <a:ext uri="{FF2B5EF4-FFF2-40B4-BE49-F238E27FC236}">
                <a16:creationId xmlns:a16="http://schemas.microsoft.com/office/drawing/2014/main" id="{D2D70C53-A7AF-18CC-A1A3-7E43A6798961}"/>
              </a:ext>
            </a:extLst>
          </p:cNvPr>
          <p:cNvSpPr txBox="1"/>
          <p:nvPr userDrawn="1"/>
        </p:nvSpPr>
        <p:spPr>
          <a:xfrm>
            <a:off x="391082" y="342868"/>
            <a:ext cx="657860" cy="196215"/>
          </a:xfrm>
          <a:prstGeom prst="rect">
            <a:avLst/>
          </a:prstGeom>
        </p:spPr>
        <p:txBody>
          <a:bodyPr vert="horz" wrap="square" lIns="0" tIns="15240" rIns="0" bIns="0" rtlCol="0">
            <a:spAutoFit/>
          </a:bodyPr>
          <a:lstStyle/>
          <a:p>
            <a:pPr marL="12700">
              <a:lnSpc>
                <a:spcPct val="100000"/>
              </a:lnSpc>
              <a:spcBef>
                <a:spcPts val="120"/>
              </a:spcBef>
            </a:pPr>
            <a:r>
              <a:rPr sz="1100" b="1" spc="85" dirty="0">
                <a:solidFill>
                  <a:srgbClr val="005A6C"/>
                </a:solidFill>
                <a:latin typeface="Arial"/>
                <a:cs typeface="Arial"/>
              </a:rPr>
              <a:t>Chapter </a:t>
            </a:r>
            <a:endParaRPr sz="1100">
              <a:latin typeface="Arial"/>
              <a:cs typeface="Arial"/>
            </a:endParaRPr>
          </a:p>
        </p:txBody>
      </p:sp>
      <p:sp>
        <p:nvSpPr>
          <p:cNvPr id="9" name="object 3">
            <a:extLst>
              <a:ext uri="{FF2B5EF4-FFF2-40B4-BE49-F238E27FC236}">
                <a16:creationId xmlns:a16="http://schemas.microsoft.com/office/drawing/2014/main" id="{C523DCA9-0497-F26F-7F69-FC92818976C3}"/>
              </a:ext>
            </a:extLst>
          </p:cNvPr>
          <p:cNvSpPr txBox="1"/>
          <p:nvPr userDrawn="1"/>
        </p:nvSpPr>
        <p:spPr>
          <a:xfrm>
            <a:off x="1312509" y="303812"/>
            <a:ext cx="138430" cy="269240"/>
          </a:xfrm>
          <a:prstGeom prst="rect">
            <a:avLst/>
          </a:prstGeom>
        </p:spPr>
        <p:txBody>
          <a:bodyPr vert="horz" wrap="square" lIns="0" tIns="12700" rIns="0" bIns="0" rtlCol="0">
            <a:spAutoFit/>
          </a:bodyPr>
          <a:lstStyle/>
          <a:p>
            <a:pPr marL="12700">
              <a:lnSpc>
                <a:spcPct val="100000"/>
              </a:lnSpc>
              <a:spcBef>
                <a:spcPts val="100"/>
              </a:spcBef>
            </a:pPr>
            <a:r>
              <a:rPr sz="1600" b="1" spc="-50" dirty="0">
                <a:solidFill>
                  <a:srgbClr val="005A6C"/>
                </a:solidFill>
                <a:latin typeface="Arial"/>
                <a:cs typeface="Arial"/>
              </a:rPr>
              <a:t>6</a:t>
            </a:r>
            <a:endParaRPr sz="1600">
              <a:latin typeface="Arial"/>
              <a:cs typeface="Arial"/>
            </a:endParaRPr>
          </a:p>
        </p:txBody>
      </p:sp>
      <p:sp>
        <p:nvSpPr>
          <p:cNvPr id="10" name="object 4">
            <a:extLst>
              <a:ext uri="{FF2B5EF4-FFF2-40B4-BE49-F238E27FC236}">
                <a16:creationId xmlns:a16="http://schemas.microsoft.com/office/drawing/2014/main" id="{2229FAE0-4883-25FE-67B1-1495727DDA23}"/>
              </a:ext>
            </a:extLst>
          </p:cNvPr>
          <p:cNvSpPr txBox="1">
            <a:spLocks/>
          </p:cNvSpPr>
          <p:nvPr userDrawn="1"/>
        </p:nvSpPr>
        <p:spPr>
          <a:xfrm>
            <a:off x="359469" y="655911"/>
            <a:ext cx="5305431" cy="373820"/>
          </a:xfrm>
          <a:prstGeom prst="rect">
            <a:avLst/>
          </a:prstGeom>
        </p:spPr>
        <p:txBody>
          <a:bodyPr vert="horz" wrap="square" lIns="0" tIns="12065" rIns="0" bIns="0" rtlCol="0">
            <a:spAutoFit/>
          </a:bodyPr>
          <a:lstStyle>
            <a:lvl1pPr>
              <a:defRPr sz="2350" b="0" i="0">
                <a:latin typeface="Yu Gothic" panose="020B0400000000000000" pitchFamily="34" charset="-128"/>
                <a:ea typeface="Yu Gothic" panose="020B0400000000000000" pitchFamily="34" charset="-128"/>
                <a:cs typeface="+mj-cs"/>
              </a:defRPr>
            </a:lvl1pPr>
          </a:lstStyle>
          <a:p>
            <a:pPr marL="12700">
              <a:spcBef>
                <a:spcPts val="95"/>
              </a:spcBef>
            </a:pPr>
            <a:r>
              <a:rPr lang="ja-JP" altLang="en-US" b="1" spc="-10" dirty="0">
                <a:solidFill>
                  <a:srgbClr val="005870"/>
                </a:solidFill>
              </a:rPr>
              <a:t>相談窓口について</a:t>
            </a:r>
          </a:p>
        </p:txBody>
      </p:sp>
    </p:spTree>
    <p:extLst>
      <p:ext uri="{BB962C8B-B14F-4D97-AF65-F5344CB8AC3E}">
        <p14:creationId xmlns:p14="http://schemas.microsoft.com/office/powerpoint/2010/main" val="1879677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1_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3A54F70-EF4A-25D4-AD94-0D9152825424}"/>
              </a:ext>
            </a:extLst>
          </p:cNvPr>
          <p:cNvSpPr/>
          <p:nvPr userDrawn="1"/>
        </p:nvSpPr>
        <p:spPr>
          <a:xfrm>
            <a:off x="1" y="12"/>
            <a:ext cx="7560246" cy="288290"/>
          </a:xfrm>
          <a:custGeom>
            <a:avLst/>
            <a:gdLst/>
            <a:ahLst/>
            <a:cxnLst/>
            <a:rect l="l" t="t" r="r" b="b"/>
            <a:pathLst>
              <a:path w="3550284" h="288290">
                <a:moveTo>
                  <a:pt x="0" y="287997"/>
                </a:moveTo>
                <a:lnTo>
                  <a:pt x="3550030" y="287997"/>
                </a:lnTo>
                <a:lnTo>
                  <a:pt x="3550030" y="0"/>
                </a:lnTo>
                <a:lnTo>
                  <a:pt x="0" y="0"/>
                </a:lnTo>
                <a:lnTo>
                  <a:pt x="0" y="287997"/>
                </a:lnTo>
                <a:close/>
              </a:path>
            </a:pathLst>
          </a:custGeom>
          <a:solidFill>
            <a:srgbClr val="FFFFFF"/>
          </a:solidFill>
        </p:spPr>
        <p:txBody>
          <a:bodyPr wrap="square" lIns="0" tIns="0" rIns="0" bIns="0" rtlCol="0"/>
          <a:lstStyle/>
          <a:p>
            <a:endParaRPr/>
          </a:p>
        </p:txBody>
      </p:sp>
      <p:sp>
        <p:nvSpPr>
          <p:cNvPr id="6" name="bg object 17">
            <a:extLst>
              <a:ext uri="{FF2B5EF4-FFF2-40B4-BE49-F238E27FC236}">
                <a16:creationId xmlns:a16="http://schemas.microsoft.com/office/drawing/2014/main" id="{D5258C83-F4E8-9F09-D9B0-10EA43DCBDAC}"/>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grpSp>
        <p:nvGrpSpPr>
          <p:cNvPr id="2" name="グループ化 1">
            <a:extLst>
              <a:ext uri="{FF2B5EF4-FFF2-40B4-BE49-F238E27FC236}">
                <a16:creationId xmlns:a16="http://schemas.microsoft.com/office/drawing/2014/main" id="{D09F8C7E-DBC8-AE9D-0A5E-4665B29DFE9A}"/>
              </a:ext>
            </a:extLst>
          </p:cNvPr>
          <p:cNvGrpSpPr/>
          <p:nvPr userDrawn="1"/>
        </p:nvGrpSpPr>
        <p:grpSpPr>
          <a:xfrm>
            <a:off x="503999" y="5711418"/>
            <a:ext cx="6552503" cy="713740"/>
            <a:chOff x="503999" y="2698521"/>
            <a:chExt cx="6552503" cy="713740"/>
          </a:xfrm>
        </p:grpSpPr>
        <p:sp>
          <p:nvSpPr>
            <p:cNvPr id="3" name="object 25">
              <a:extLst>
                <a:ext uri="{FF2B5EF4-FFF2-40B4-BE49-F238E27FC236}">
                  <a16:creationId xmlns:a16="http://schemas.microsoft.com/office/drawing/2014/main" id="{429108B2-7B72-97DD-FCD7-F42DFEB8B6A2}"/>
                </a:ext>
              </a:extLst>
            </p:cNvPr>
            <p:cNvSpPr/>
            <p:nvPr/>
          </p:nvSpPr>
          <p:spPr>
            <a:xfrm rot="5400000">
              <a:off x="3780981" y="136740"/>
              <a:ext cx="713740" cy="5837302"/>
            </a:xfrm>
            <a:prstGeom prst="round2SameRect">
              <a:avLst>
                <a:gd name="adj1" fmla="val 9994"/>
                <a:gd name="adj2" fmla="val 0"/>
              </a:avLst>
            </a:prstGeom>
            <a:solidFill>
              <a:schemeClr val="bg1"/>
            </a:solidFill>
            <a:ln w="12700">
              <a:solidFill>
                <a:srgbClr val="005A6C"/>
              </a:solidFill>
            </a:ln>
          </p:spPr>
          <p:txBody>
            <a:bodyPr wrap="square" lIns="0" tIns="0" rIns="0" bIns="0" rtlCol="0"/>
            <a:lstStyle/>
            <a:p>
              <a:endParaRPr/>
            </a:p>
          </p:txBody>
        </p:sp>
        <p:sp>
          <p:nvSpPr>
            <p:cNvPr id="4" name="object 25">
              <a:extLst>
                <a:ext uri="{FF2B5EF4-FFF2-40B4-BE49-F238E27FC236}">
                  <a16:creationId xmlns:a16="http://schemas.microsoft.com/office/drawing/2014/main" id="{A802C878-D5A1-53E5-95F9-EA492DE4579C}"/>
                </a:ext>
              </a:extLst>
            </p:cNvPr>
            <p:cNvSpPr/>
            <p:nvPr/>
          </p:nvSpPr>
          <p:spPr>
            <a:xfrm rot="16200000">
              <a:off x="503999" y="2698521"/>
              <a:ext cx="713740" cy="713740"/>
            </a:xfrm>
            <a:prstGeom prst="round2SameRect">
              <a:avLst>
                <a:gd name="adj1" fmla="val 9994"/>
                <a:gd name="adj2" fmla="val 0"/>
              </a:avLst>
            </a:prstGeom>
            <a:solidFill>
              <a:srgbClr val="005971"/>
            </a:solidFill>
            <a:ln w="12700">
              <a:solidFill>
                <a:srgbClr val="005A6C"/>
              </a:solidFill>
            </a:ln>
          </p:spPr>
          <p:txBody>
            <a:bodyPr wrap="square" lIns="0" tIns="0" rIns="0" bIns="0" rtlCol="0"/>
            <a:lstStyle/>
            <a:p>
              <a:endParaRPr/>
            </a:p>
          </p:txBody>
        </p:sp>
      </p:grpSp>
      <p:grpSp>
        <p:nvGrpSpPr>
          <p:cNvPr id="7" name="グループ化 6">
            <a:extLst>
              <a:ext uri="{FF2B5EF4-FFF2-40B4-BE49-F238E27FC236}">
                <a16:creationId xmlns:a16="http://schemas.microsoft.com/office/drawing/2014/main" id="{81A5ED81-6FC5-FC21-367B-AB6C7AEFFB70}"/>
              </a:ext>
            </a:extLst>
          </p:cNvPr>
          <p:cNvGrpSpPr/>
          <p:nvPr userDrawn="1"/>
        </p:nvGrpSpPr>
        <p:grpSpPr>
          <a:xfrm>
            <a:off x="503999" y="2116391"/>
            <a:ext cx="6552503" cy="713740"/>
            <a:chOff x="503999" y="2698521"/>
            <a:chExt cx="6552503" cy="713740"/>
          </a:xfrm>
        </p:grpSpPr>
        <p:sp>
          <p:nvSpPr>
            <p:cNvPr id="8" name="object 25">
              <a:extLst>
                <a:ext uri="{FF2B5EF4-FFF2-40B4-BE49-F238E27FC236}">
                  <a16:creationId xmlns:a16="http://schemas.microsoft.com/office/drawing/2014/main" id="{2C38A18E-E6CB-78C4-3F45-AC0DE2EC1631}"/>
                </a:ext>
              </a:extLst>
            </p:cNvPr>
            <p:cNvSpPr/>
            <p:nvPr/>
          </p:nvSpPr>
          <p:spPr>
            <a:xfrm rot="5400000">
              <a:off x="3780981" y="136740"/>
              <a:ext cx="713740" cy="5837302"/>
            </a:xfrm>
            <a:prstGeom prst="round2SameRect">
              <a:avLst>
                <a:gd name="adj1" fmla="val 9994"/>
                <a:gd name="adj2" fmla="val 0"/>
              </a:avLst>
            </a:prstGeom>
            <a:solidFill>
              <a:schemeClr val="bg1"/>
            </a:solidFill>
            <a:ln w="12700">
              <a:solidFill>
                <a:srgbClr val="005A6C"/>
              </a:solidFill>
            </a:ln>
          </p:spPr>
          <p:txBody>
            <a:bodyPr wrap="square" lIns="0" tIns="0" rIns="0" bIns="0" rtlCol="0"/>
            <a:lstStyle/>
            <a:p>
              <a:endParaRPr/>
            </a:p>
          </p:txBody>
        </p:sp>
        <p:sp>
          <p:nvSpPr>
            <p:cNvPr id="9" name="object 25">
              <a:extLst>
                <a:ext uri="{FF2B5EF4-FFF2-40B4-BE49-F238E27FC236}">
                  <a16:creationId xmlns:a16="http://schemas.microsoft.com/office/drawing/2014/main" id="{A4959F10-BE65-D4C4-4D97-6B56838F47DF}"/>
                </a:ext>
              </a:extLst>
            </p:cNvPr>
            <p:cNvSpPr/>
            <p:nvPr/>
          </p:nvSpPr>
          <p:spPr>
            <a:xfrm rot="16200000">
              <a:off x="503999" y="2698521"/>
              <a:ext cx="713740" cy="713740"/>
            </a:xfrm>
            <a:prstGeom prst="round2SameRect">
              <a:avLst>
                <a:gd name="adj1" fmla="val 9994"/>
                <a:gd name="adj2" fmla="val 0"/>
              </a:avLst>
            </a:prstGeom>
            <a:solidFill>
              <a:srgbClr val="005971"/>
            </a:solidFill>
            <a:ln w="12700">
              <a:solidFill>
                <a:srgbClr val="005A6C"/>
              </a:solidFill>
            </a:ln>
          </p:spPr>
          <p:txBody>
            <a:bodyPr wrap="square" lIns="0" tIns="0" rIns="0" bIns="0" rtlCol="0"/>
            <a:lstStyle/>
            <a:p>
              <a:endParaRPr/>
            </a:p>
          </p:txBody>
        </p:sp>
      </p:grpSp>
      <p:sp>
        <p:nvSpPr>
          <p:cNvPr id="10" name="1 つの角を丸めた四角形 9">
            <a:extLst>
              <a:ext uri="{FF2B5EF4-FFF2-40B4-BE49-F238E27FC236}">
                <a16:creationId xmlns:a16="http://schemas.microsoft.com/office/drawing/2014/main" id="{BF4924B7-AFF3-F7C0-EDFC-8B05799CFAE9}"/>
              </a:ext>
            </a:extLst>
          </p:cNvPr>
          <p:cNvSpPr/>
          <p:nvPr userDrawn="1"/>
        </p:nvSpPr>
        <p:spPr>
          <a:xfrm rot="5400000">
            <a:off x="2079350" y="-2341137"/>
            <a:ext cx="1262818" cy="5661010"/>
          </a:xfrm>
          <a:prstGeom prst="round1Rect">
            <a:avLst/>
          </a:prstGeom>
          <a:solidFill>
            <a:srgbClr val="D7E47E"/>
          </a:solidFill>
          <a:ln w="25400">
            <a:solidFill>
              <a:srgbClr val="005971"/>
            </a:solidFill>
          </a:ln>
        </p:spPr>
        <p:txBody>
          <a:bodyPr wrap="square" lIns="0" tIns="0" rIns="0" bIns="0" rtlCol="0"/>
          <a:lstStyle/>
          <a:p>
            <a:endParaRPr lang="ja-JP" altLang="en-US"/>
          </a:p>
        </p:txBody>
      </p:sp>
      <p:grpSp>
        <p:nvGrpSpPr>
          <p:cNvPr id="11" name="object 14">
            <a:extLst>
              <a:ext uri="{FF2B5EF4-FFF2-40B4-BE49-F238E27FC236}">
                <a16:creationId xmlns:a16="http://schemas.microsoft.com/office/drawing/2014/main" id="{FBC4E7E3-A45B-169C-A6B9-B1BC2BC4334D}"/>
              </a:ext>
            </a:extLst>
          </p:cNvPr>
          <p:cNvGrpSpPr/>
          <p:nvPr userDrawn="1"/>
        </p:nvGrpSpPr>
        <p:grpSpPr>
          <a:xfrm>
            <a:off x="1177428" y="12"/>
            <a:ext cx="6382869" cy="540615"/>
            <a:chOff x="1177428" y="12"/>
            <a:chExt cx="6382869" cy="540615"/>
          </a:xfrm>
        </p:grpSpPr>
        <p:sp>
          <p:nvSpPr>
            <p:cNvPr id="12" name="object 15">
              <a:extLst>
                <a:ext uri="{FF2B5EF4-FFF2-40B4-BE49-F238E27FC236}">
                  <a16:creationId xmlns:a16="http://schemas.microsoft.com/office/drawing/2014/main" id="{6EF8D7A4-E699-C688-C7EB-5A44529B28C8}"/>
                </a:ext>
              </a:extLst>
            </p:cNvPr>
            <p:cNvSpPr/>
            <p:nvPr/>
          </p:nvSpPr>
          <p:spPr>
            <a:xfrm>
              <a:off x="5607672" y="12"/>
              <a:ext cx="1952625" cy="288290"/>
            </a:xfrm>
            <a:custGeom>
              <a:avLst/>
              <a:gdLst/>
              <a:ahLst/>
              <a:cxnLst/>
              <a:rect l="l" t="t" r="r" b="b"/>
              <a:pathLst>
                <a:path w="1952625" h="288290">
                  <a:moveTo>
                    <a:pt x="0" y="287997"/>
                  </a:moveTo>
                  <a:lnTo>
                    <a:pt x="1952320" y="287997"/>
                  </a:lnTo>
                  <a:lnTo>
                    <a:pt x="1952320" y="0"/>
                  </a:lnTo>
                  <a:lnTo>
                    <a:pt x="0" y="0"/>
                  </a:lnTo>
                  <a:lnTo>
                    <a:pt x="0" y="287997"/>
                  </a:lnTo>
                  <a:close/>
                </a:path>
              </a:pathLst>
            </a:custGeom>
            <a:solidFill>
              <a:srgbClr val="FFFFFF"/>
            </a:solidFill>
          </p:spPr>
          <p:txBody>
            <a:bodyPr wrap="square" lIns="0" tIns="0" rIns="0" bIns="0" rtlCol="0"/>
            <a:lstStyle/>
            <a:p>
              <a:endParaRPr/>
            </a:p>
          </p:txBody>
        </p:sp>
        <p:sp>
          <p:nvSpPr>
            <p:cNvPr id="13" name="object 18">
              <a:extLst>
                <a:ext uri="{FF2B5EF4-FFF2-40B4-BE49-F238E27FC236}">
                  <a16:creationId xmlns:a16="http://schemas.microsoft.com/office/drawing/2014/main" id="{D5F644F1-C5BA-4138-DFAD-052CF43B6B4F}"/>
                </a:ext>
              </a:extLst>
            </p:cNvPr>
            <p:cNvSpPr/>
            <p:nvPr/>
          </p:nvSpPr>
          <p:spPr>
            <a:xfrm>
              <a:off x="1177428" y="360922"/>
              <a:ext cx="0" cy="179705"/>
            </a:xfrm>
            <a:custGeom>
              <a:avLst/>
              <a:gdLst/>
              <a:ahLst/>
              <a:cxnLst/>
              <a:rect l="l" t="t" r="r" b="b"/>
              <a:pathLst>
                <a:path h="179704">
                  <a:moveTo>
                    <a:pt x="0" y="0"/>
                  </a:moveTo>
                  <a:lnTo>
                    <a:pt x="0" y="179463"/>
                  </a:lnTo>
                </a:path>
              </a:pathLst>
            </a:custGeom>
            <a:ln w="3276">
              <a:solidFill>
                <a:srgbClr val="005A6C"/>
              </a:solidFill>
            </a:ln>
          </p:spPr>
          <p:txBody>
            <a:bodyPr wrap="square" lIns="0" tIns="0" rIns="0" bIns="0" rtlCol="0"/>
            <a:lstStyle/>
            <a:p>
              <a:endParaRPr/>
            </a:p>
          </p:txBody>
        </p:sp>
      </p:grpSp>
      <p:sp>
        <p:nvSpPr>
          <p:cNvPr id="14" name="object 9">
            <a:extLst>
              <a:ext uri="{FF2B5EF4-FFF2-40B4-BE49-F238E27FC236}">
                <a16:creationId xmlns:a16="http://schemas.microsoft.com/office/drawing/2014/main" id="{1D13E3C6-BD16-9B25-DA74-694ADE9CD33B}"/>
              </a:ext>
            </a:extLst>
          </p:cNvPr>
          <p:cNvSpPr txBox="1"/>
          <p:nvPr userDrawn="1"/>
        </p:nvSpPr>
        <p:spPr>
          <a:xfrm>
            <a:off x="391082" y="342868"/>
            <a:ext cx="657860" cy="196215"/>
          </a:xfrm>
          <a:prstGeom prst="rect">
            <a:avLst/>
          </a:prstGeom>
        </p:spPr>
        <p:txBody>
          <a:bodyPr vert="horz" wrap="square" lIns="0" tIns="15240" rIns="0" bIns="0" rtlCol="0">
            <a:spAutoFit/>
          </a:bodyPr>
          <a:lstStyle/>
          <a:p>
            <a:pPr marL="12700">
              <a:lnSpc>
                <a:spcPct val="100000"/>
              </a:lnSpc>
              <a:spcBef>
                <a:spcPts val="120"/>
              </a:spcBef>
            </a:pPr>
            <a:r>
              <a:rPr sz="1100" b="1" spc="85" dirty="0">
                <a:solidFill>
                  <a:srgbClr val="005A6C"/>
                </a:solidFill>
                <a:latin typeface="Arial"/>
                <a:cs typeface="Arial"/>
              </a:rPr>
              <a:t>Chapter </a:t>
            </a:r>
            <a:endParaRPr sz="1100">
              <a:latin typeface="Arial"/>
              <a:cs typeface="Arial"/>
            </a:endParaRPr>
          </a:p>
        </p:txBody>
      </p:sp>
      <p:sp>
        <p:nvSpPr>
          <p:cNvPr id="15" name="object 10">
            <a:extLst>
              <a:ext uri="{FF2B5EF4-FFF2-40B4-BE49-F238E27FC236}">
                <a16:creationId xmlns:a16="http://schemas.microsoft.com/office/drawing/2014/main" id="{C4C78B3A-9F9D-AE28-638E-85BFF3A5E0DB}"/>
              </a:ext>
            </a:extLst>
          </p:cNvPr>
          <p:cNvSpPr txBox="1"/>
          <p:nvPr userDrawn="1"/>
        </p:nvSpPr>
        <p:spPr>
          <a:xfrm>
            <a:off x="1312509" y="303824"/>
            <a:ext cx="138430" cy="269240"/>
          </a:xfrm>
          <a:prstGeom prst="rect">
            <a:avLst/>
          </a:prstGeom>
        </p:spPr>
        <p:txBody>
          <a:bodyPr vert="horz" wrap="square" lIns="0" tIns="12700" rIns="0" bIns="0" rtlCol="0">
            <a:spAutoFit/>
          </a:bodyPr>
          <a:lstStyle/>
          <a:p>
            <a:pPr marL="12700">
              <a:lnSpc>
                <a:spcPct val="100000"/>
              </a:lnSpc>
              <a:spcBef>
                <a:spcPts val="100"/>
              </a:spcBef>
            </a:pPr>
            <a:r>
              <a:rPr sz="1600" b="1" spc="-50" dirty="0">
                <a:solidFill>
                  <a:srgbClr val="005A6C"/>
                </a:solidFill>
                <a:latin typeface="Arial"/>
                <a:cs typeface="Arial"/>
              </a:rPr>
              <a:t>5</a:t>
            </a:r>
            <a:endParaRPr sz="1600">
              <a:latin typeface="Arial"/>
              <a:cs typeface="Arial"/>
            </a:endParaRPr>
          </a:p>
        </p:txBody>
      </p:sp>
      <p:sp>
        <p:nvSpPr>
          <p:cNvPr id="16" name="object 2">
            <a:extLst>
              <a:ext uri="{FF2B5EF4-FFF2-40B4-BE49-F238E27FC236}">
                <a16:creationId xmlns:a16="http://schemas.microsoft.com/office/drawing/2014/main" id="{5464B483-848A-BF71-C116-F5B47C161B64}"/>
              </a:ext>
            </a:extLst>
          </p:cNvPr>
          <p:cNvSpPr txBox="1"/>
          <p:nvPr userDrawn="1"/>
        </p:nvSpPr>
        <p:spPr>
          <a:xfrm>
            <a:off x="495273" y="1597501"/>
            <a:ext cx="1859999" cy="274434"/>
          </a:xfrm>
          <a:prstGeom prst="rect">
            <a:avLst/>
          </a:prstGeom>
        </p:spPr>
        <p:txBody>
          <a:bodyPr vert="horz" wrap="square" lIns="0" tIns="12700" rIns="0" bIns="0" rtlCol="0">
            <a:spAutoFit/>
          </a:bodyPr>
          <a:lstStyle/>
          <a:p>
            <a:pPr marL="12700">
              <a:lnSpc>
                <a:spcPct val="100000"/>
              </a:lnSpc>
              <a:spcBef>
                <a:spcPts val="100"/>
              </a:spcBef>
            </a:pPr>
            <a:r>
              <a:rPr sz="1700" b="1" spc="-10" dirty="0">
                <a:solidFill>
                  <a:srgbClr val="005A6C"/>
                </a:solidFill>
                <a:latin typeface="Yu Gothic" panose="020B0400000000000000" pitchFamily="34" charset="-128"/>
                <a:ea typeface="Yu Gothic" panose="020B0400000000000000" pitchFamily="34" charset="-128"/>
                <a:cs typeface="YuGothic Bold"/>
              </a:rPr>
              <a:t>上司・同僚の方</a:t>
            </a:r>
            <a:r>
              <a:rPr lang="ja-JP" altLang="en-US" sz="1700" b="1" spc="-10" dirty="0">
                <a:solidFill>
                  <a:srgbClr val="005A6C"/>
                </a:solidFill>
                <a:latin typeface="Yu Gothic" panose="020B0400000000000000" pitchFamily="34" charset="-128"/>
                <a:ea typeface="Yu Gothic" panose="020B0400000000000000" pitchFamily="34" charset="-128"/>
                <a:cs typeface="YuGothic Bold"/>
              </a:rPr>
              <a:t>へ</a:t>
            </a:r>
            <a:endParaRPr sz="1700" b="1">
              <a:latin typeface="Yu Gothic" panose="020B0400000000000000" pitchFamily="34" charset="-128"/>
              <a:ea typeface="Yu Gothic" panose="020B0400000000000000" pitchFamily="34" charset="-128"/>
              <a:cs typeface="YuGothic Bold"/>
            </a:endParaRPr>
          </a:p>
        </p:txBody>
      </p:sp>
      <p:sp>
        <p:nvSpPr>
          <p:cNvPr id="17" name="object 3">
            <a:extLst>
              <a:ext uri="{FF2B5EF4-FFF2-40B4-BE49-F238E27FC236}">
                <a16:creationId xmlns:a16="http://schemas.microsoft.com/office/drawing/2014/main" id="{508ADE00-7AAD-6E68-9544-4DEB2DB7A96D}"/>
              </a:ext>
            </a:extLst>
          </p:cNvPr>
          <p:cNvSpPr txBox="1"/>
          <p:nvPr userDrawn="1"/>
        </p:nvSpPr>
        <p:spPr>
          <a:xfrm>
            <a:off x="1380759" y="2358090"/>
            <a:ext cx="4105910" cy="243656"/>
          </a:xfrm>
          <a:prstGeom prst="rect">
            <a:avLst/>
          </a:prstGeom>
        </p:spPr>
        <p:txBody>
          <a:bodyPr vert="horz" wrap="square" lIns="0" tIns="12700" rIns="0" bIns="0" rtlCol="0">
            <a:spAutoFit/>
          </a:bodyPr>
          <a:lstStyle/>
          <a:p>
            <a:pPr marL="12700">
              <a:lnSpc>
                <a:spcPct val="100000"/>
              </a:lnSpc>
              <a:spcBef>
                <a:spcPts val="100"/>
              </a:spcBef>
            </a:pPr>
            <a:r>
              <a:rPr sz="1500" b="1" spc="-5" dirty="0">
                <a:solidFill>
                  <a:srgbClr val="005A6C"/>
                </a:solidFill>
                <a:latin typeface="Yu Gothic" panose="020B0400000000000000" pitchFamily="34" charset="-128"/>
                <a:ea typeface="Yu Gothic" panose="020B0400000000000000" pitchFamily="34" charset="-128"/>
                <a:cs typeface="YuGothic Bold"/>
              </a:rPr>
              <a:t>病気のことをどこまで聞いてよいのでしょうか</a:t>
            </a:r>
            <a:endParaRPr sz="1500" b="1">
              <a:latin typeface="Yu Gothic" panose="020B0400000000000000" pitchFamily="34" charset="-128"/>
              <a:ea typeface="Yu Gothic" panose="020B0400000000000000" pitchFamily="34" charset="-128"/>
              <a:cs typeface="YuGothic Bold"/>
            </a:endParaRPr>
          </a:p>
        </p:txBody>
      </p:sp>
      <p:sp>
        <p:nvSpPr>
          <p:cNvPr id="18" name="object 4">
            <a:extLst>
              <a:ext uri="{FF2B5EF4-FFF2-40B4-BE49-F238E27FC236}">
                <a16:creationId xmlns:a16="http://schemas.microsoft.com/office/drawing/2014/main" id="{902E0584-AA24-BFF5-8715-00621141C20C}"/>
              </a:ext>
            </a:extLst>
          </p:cNvPr>
          <p:cNvSpPr txBox="1"/>
          <p:nvPr userDrawn="1"/>
        </p:nvSpPr>
        <p:spPr>
          <a:xfrm>
            <a:off x="660722" y="5865179"/>
            <a:ext cx="408305" cy="357505"/>
          </a:xfrm>
          <a:prstGeom prst="rect">
            <a:avLst/>
          </a:prstGeom>
        </p:spPr>
        <p:txBody>
          <a:bodyPr vert="horz" wrap="square" lIns="0" tIns="15875" rIns="0" bIns="0" rtlCol="0">
            <a:spAutoFit/>
          </a:bodyPr>
          <a:lstStyle/>
          <a:p>
            <a:pPr marL="12700">
              <a:lnSpc>
                <a:spcPct val="100000"/>
              </a:lnSpc>
              <a:spcBef>
                <a:spcPts val="125"/>
              </a:spcBef>
            </a:pPr>
            <a:r>
              <a:rPr sz="2150" b="1" spc="25" dirty="0">
                <a:solidFill>
                  <a:schemeClr val="bg1"/>
                </a:solidFill>
                <a:latin typeface="Arial"/>
                <a:cs typeface="Arial"/>
              </a:rPr>
              <a:t>Q5</a:t>
            </a:r>
            <a:endParaRPr sz="2150">
              <a:solidFill>
                <a:schemeClr val="bg1"/>
              </a:solidFill>
              <a:latin typeface="Arial"/>
              <a:cs typeface="Arial"/>
            </a:endParaRPr>
          </a:p>
        </p:txBody>
      </p:sp>
      <p:sp>
        <p:nvSpPr>
          <p:cNvPr id="19" name="object 5">
            <a:extLst>
              <a:ext uri="{FF2B5EF4-FFF2-40B4-BE49-F238E27FC236}">
                <a16:creationId xmlns:a16="http://schemas.microsoft.com/office/drawing/2014/main" id="{D024FA79-BA51-66FB-25C0-6F212430ACCB}"/>
              </a:ext>
            </a:extLst>
          </p:cNvPr>
          <p:cNvSpPr txBox="1"/>
          <p:nvPr userDrawn="1"/>
        </p:nvSpPr>
        <p:spPr>
          <a:xfrm>
            <a:off x="1380759" y="5930662"/>
            <a:ext cx="5271770" cy="243656"/>
          </a:xfrm>
          <a:prstGeom prst="rect">
            <a:avLst/>
          </a:prstGeom>
        </p:spPr>
        <p:txBody>
          <a:bodyPr vert="horz" wrap="square" lIns="0" tIns="12700" rIns="0" bIns="0" rtlCol="0">
            <a:spAutoFit/>
          </a:bodyPr>
          <a:lstStyle/>
          <a:p>
            <a:pPr marL="12700">
              <a:lnSpc>
                <a:spcPct val="100000"/>
              </a:lnSpc>
              <a:spcBef>
                <a:spcPts val="100"/>
              </a:spcBef>
            </a:pPr>
            <a:r>
              <a:rPr sz="1500" b="1" spc="-5" dirty="0">
                <a:solidFill>
                  <a:srgbClr val="005A6C"/>
                </a:solidFill>
                <a:latin typeface="Yu Gothic" panose="020B0400000000000000" pitchFamily="34" charset="-128"/>
                <a:ea typeface="Yu Gothic" panose="020B0400000000000000" pitchFamily="34" charset="-128"/>
                <a:cs typeface="YuGothic Bold"/>
              </a:rPr>
              <a:t>本人のことを周囲の人にどのように伝えたらよいでしょうか</a:t>
            </a:r>
            <a:endParaRPr sz="1500" b="1">
              <a:latin typeface="Yu Gothic" panose="020B0400000000000000" pitchFamily="34" charset="-128"/>
              <a:ea typeface="Yu Gothic" panose="020B0400000000000000" pitchFamily="34" charset="-128"/>
              <a:cs typeface="YuGothic Bold"/>
            </a:endParaRPr>
          </a:p>
        </p:txBody>
      </p:sp>
      <p:sp>
        <p:nvSpPr>
          <p:cNvPr id="20" name="object 6">
            <a:extLst>
              <a:ext uri="{FF2B5EF4-FFF2-40B4-BE49-F238E27FC236}">
                <a16:creationId xmlns:a16="http://schemas.microsoft.com/office/drawing/2014/main" id="{BD1D3AAF-9C9C-CB44-1C2F-91B822042B80}"/>
              </a:ext>
            </a:extLst>
          </p:cNvPr>
          <p:cNvSpPr txBox="1">
            <a:spLocks/>
          </p:cNvSpPr>
          <p:nvPr userDrawn="1"/>
        </p:nvSpPr>
        <p:spPr>
          <a:xfrm>
            <a:off x="721208" y="2988485"/>
            <a:ext cx="6085205" cy="2379690"/>
          </a:xfrm>
          <a:prstGeom prst="rect">
            <a:avLst/>
          </a:prstGeom>
        </p:spPr>
        <p:txBody>
          <a:bodyPr vert="horz" wrap="square" lIns="0" tIns="0"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lnSpc>
                <a:spcPts val="1700"/>
              </a:lnSpc>
            </a:pPr>
            <a:r>
              <a:rPr lang="ja-JP" altLang="en-US" sz="1000" spc="-40" dirty="0">
                <a:latin typeface="Yu Gothic" panose="020B0400000000000000" pitchFamily="34" charset="-128"/>
                <a:ea typeface="Yu Gothic" panose="020B0400000000000000" pitchFamily="34" charset="-128"/>
              </a:rPr>
              <a:t>本人の気持ちを尊重し、本人が話すことをまずは受け止め、興味本位で必要以上の情報を聞かないようにしま</a:t>
            </a:r>
            <a:r>
              <a:rPr lang="ja-JP" altLang="en-US" sz="1000" dirty="0">
                <a:latin typeface="Yu Gothic" panose="020B0400000000000000" pitchFamily="34" charset="-128"/>
                <a:ea typeface="Yu Gothic" panose="020B0400000000000000" pitchFamily="34" charset="-128"/>
              </a:rPr>
              <a:t>しょう。もし、本人の話を聞いて、配慮やサポートが必要かどうかがわからない場合は、そのことを伝え、必要な情報について対話するのがよいでしょう。</a:t>
            </a:r>
          </a:p>
          <a:p>
            <a:pPr marR="5080" algn="l">
              <a:lnSpc>
                <a:spcPts val="1700"/>
              </a:lnSpc>
            </a:pPr>
            <a:r>
              <a:rPr lang="ja-JP" altLang="en-US" sz="1000" spc="-40" dirty="0">
                <a:latin typeface="Yu Gothic" panose="020B0400000000000000" pitchFamily="34" charset="-128"/>
                <a:ea typeface="Yu Gothic" panose="020B0400000000000000" pitchFamily="34" charset="-128"/>
              </a:rPr>
              <a:t>本人にとって、がんという病気のとらえ方は様々です。自分の病状をありのまま周囲に伝えることに抵抗がないという人もいれば、なるべく周囲には言わないでおきたい、という人もいるかもしれません。</a:t>
            </a:r>
            <a:endParaRPr lang="en-US" altLang="ja-JP" sz="1000" spc="-40" dirty="0">
              <a:latin typeface="Yu Gothic" panose="020B0400000000000000" pitchFamily="34" charset="-128"/>
              <a:ea typeface="Yu Gothic" panose="020B0400000000000000" pitchFamily="34" charset="-128"/>
            </a:endParaRPr>
          </a:p>
          <a:p>
            <a:pPr marR="5080" algn="l">
              <a:lnSpc>
                <a:spcPts val="1700"/>
              </a:lnSpc>
            </a:pPr>
            <a:r>
              <a:rPr lang="ja-JP" altLang="en-US" sz="1000" spc="-40" dirty="0">
                <a:latin typeface="Yu Gothic" panose="020B0400000000000000" pitchFamily="34" charset="-128"/>
                <a:ea typeface="Yu Gothic" panose="020B0400000000000000" pitchFamily="34" charset="-128"/>
              </a:rPr>
              <a:t>また、同じ人でも、時間を経て気持ちが変化することもあります。</a:t>
            </a:r>
          </a:p>
          <a:p>
            <a:pPr marR="64135" algn="l">
              <a:lnSpc>
                <a:spcPts val="1700"/>
              </a:lnSpc>
            </a:pPr>
            <a:r>
              <a:rPr lang="ja-JP" altLang="en-US" sz="1000" spc="-40" dirty="0">
                <a:latin typeface="Yu Gothic" panose="020B0400000000000000" pitchFamily="34" charset="-128"/>
                <a:ea typeface="Yu Gothic" panose="020B0400000000000000" pitchFamily="34" charset="-128"/>
              </a:rPr>
              <a:t>病気のことを確認する目的は、病気と仕事を両立するにあたり、配慮やサポートが必要かどうかを確認するためです。例えば、手術や抗がん剤により、どのような影響がでる可能性があるかを聞くことで、どのようなサポートが必要かを考えることができます。</a:t>
            </a:r>
            <a:endParaRPr lang="en-US" altLang="ja-JP" sz="1000" spc="-40" dirty="0">
              <a:latin typeface="Yu Gothic" panose="020B0400000000000000" pitchFamily="34" charset="-128"/>
              <a:ea typeface="Yu Gothic" panose="020B0400000000000000" pitchFamily="34" charset="-128"/>
            </a:endParaRPr>
          </a:p>
          <a:p>
            <a:pPr marR="64135" algn="l">
              <a:lnSpc>
                <a:spcPts val="1700"/>
              </a:lnSpc>
            </a:pPr>
            <a:r>
              <a:rPr lang="ja-JP" altLang="en-US" sz="1000" spc="-40" dirty="0">
                <a:latin typeface="Yu Gothic" panose="020B0400000000000000" pitchFamily="34" charset="-128"/>
                <a:ea typeface="Yu Gothic" panose="020B0400000000000000" pitchFamily="34" charset="-128"/>
              </a:rPr>
              <a:t>一方、がんのステージなどは、がんの種類などにより状況が様々であり、ス テージを聞くことは、必ずしも必要とはいえません。</a:t>
            </a:r>
          </a:p>
        </p:txBody>
      </p:sp>
      <p:sp>
        <p:nvSpPr>
          <p:cNvPr id="21" name="object 7">
            <a:extLst>
              <a:ext uri="{FF2B5EF4-FFF2-40B4-BE49-F238E27FC236}">
                <a16:creationId xmlns:a16="http://schemas.microsoft.com/office/drawing/2014/main" id="{F4CE9372-2015-36F4-0E54-0A06FC66ABD1}"/>
              </a:ext>
            </a:extLst>
          </p:cNvPr>
          <p:cNvSpPr txBox="1"/>
          <p:nvPr userDrawn="1"/>
        </p:nvSpPr>
        <p:spPr>
          <a:xfrm>
            <a:off x="721208" y="6570824"/>
            <a:ext cx="6085205" cy="635623"/>
          </a:xfrm>
          <a:prstGeom prst="rect">
            <a:avLst/>
          </a:prstGeom>
        </p:spPr>
        <p:txBody>
          <a:bodyPr vert="horz" wrap="square" lIns="0" tIns="0" rIns="0" bIns="0" rtlCol="0">
            <a:spAutoFit/>
          </a:bodyPr>
          <a:lstStyle/>
          <a:p>
            <a:pPr marR="5080" algn="just">
              <a:lnSpc>
                <a:spcPts val="1700"/>
              </a:lnSpc>
            </a:pPr>
            <a:r>
              <a:rPr sz="1000" spc="-40" dirty="0">
                <a:solidFill>
                  <a:srgbClr val="231F20"/>
                </a:solidFill>
                <a:latin typeface="Yu Gothic" panose="020B0400000000000000" pitchFamily="34" charset="-128"/>
                <a:ea typeface="Yu Gothic" panose="020B0400000000000000" pitchFamily="34" charset="-128"/>
                <a:cs typeface="Yu Gothic"/>
              </a:rPr>
              <a:t>誰に、どこまで伝えて良いのか、勝手に判断をして周囲や上位者に伝えることは厳禁です。</a:t>
            </a:r>
            <a:endParaRPr lang="en-US" sz="1000" spc="-40" dirty="0">
              <a:solidFill>
                <a:srgbClr val="231F20"/>
              </a:solidFill>
              <a:latin typeface="Yu Gothic" panose="020B0400000000000000" pitchFamily="34" charset="-128"/>
              <a:ea typeface="Yu Gothic" panose="020B0400000000000000" pitchFamily="34" charset="-128"/>
              <a:cs typeface="Yu Gothic"/>
            </a:endParaRPr>
          </a:p>
          <a:p>
            <a:pPr marR="5080" algn="just">
              <a:lnSpc>
                <a:spcPts val="1700"/>
              </a:lnSpc>
            </a:pPr>
            <a:r>
              <a:rPr sz="1000" spc="-40" dirty="0">
                <a:solidFill>
                  <a:srgbClr val="231F20"/>
                </a:solidFill>
                <a:latin typeface="Yu Gothic" panose="020B0400000000000000" pitchFamily="34" charset="-128"/>
                <a:ea typeface="Yu Gothic" panose="020B0400000000000000" pitchFamily="34" charset="-128"/>
                <a:cs typeface="Yu Gothic"/>
              </a:rPr>
              <a:t>必ず事前に本人の意向を確認しましょう。一方、本人が伝えたいものの、心理的な負担が大きい場合などは、本人に代わって伝える役割を担うなど、本人と相談しながら、サポートしていくとよいでしょう。</a:t>
            </a:r>
            <a:endParaRPr sz="1000" spc="-40" dirty="0">
              <a:latin typeface="Yu Gothic" panose="020B0400000000000000" pitchFamily="34" charset="-128"/>
              <a:ea typeface="Yu Gothic" panose="020B0400000000000000" pitchFamily="34" charset="-128"/>
              <a:cs typeface="Yu Gothic"/>
            </a:endParaRPr>
          </a:p>
        </p:txBody>
      </p:sp>
      <p:sp>
        <p:nvSpPr>
          <p:cNvPr id="22" name="object 8">
            <a:extLst>
              <a:ext uri="{FF2B5EF4-FFF2-40B4-BE49-F238E27FC236}">
                <a16:creationId xmlns:a16="http://schemas.microsoft.com/office/drawing/2014/main" id="{25323695-1536-7560-92D9-31F668A3107E}"/>
              </a:ext>
            </a:extLst>
          </p:cNvPr>
          <p:cNvSpPr txBox="1"/>
          <p:nvPr userDrawn="1"/>
        </p:nvSpPr>
        <p:spPr>
          <a:xfrm>
            <a:off x="664319" y="2282851"/>
            <a:ext cx="408305" cy="357505"/>
          </a:xfrm>
          <a:prstGeom prst="rect">
            <a:avLst/>
          </a:prstGeom>
        </p:spPr>
        <p:txBody>
          <a:bodyPr vert="horz" wrap="square" lIns="0" tIns="15875" rIns="0" bIns="0" rtlCol="0">
            <a:spAutoFit/>
          </a:bodyPr>
          <a:lstStyle/>
          <a:p>
            <a:pPr marL="12700">
              <a:lnSpc>
                <a:spcPct val="100000"/>
              </a:lnSpc>
              <a:spcBef>
                <a:spcPts val="125"/>
              </a:spcBef>
            </a:pPr>
            <a:r>
              <a:rPr sz="2150" b="1" spc="25" dirty="0">
                <a:solidFill>
                  <a:schemeClr val="bg1"/>
                </a:solidFill>
                <a:latin typeface="Arial"/>
                <a:cs typeface="Arial"/>
              </a:rPr>
              <a:t>Q4</a:t>
            </a:r>
            <a:endParaRPr sz="2150">
              <a:solidFill>
                <a:schemeClr val="bg1"/>
              </a:solidFill>
              <a:latin typeface="Arial"/>
              <a:cs typeface="Arial"/>
            </a:endParaRPr>
          </a:p>
        </p:txBody>
      </p:sp>
      <p:sp>
        <p:nvSpPr>
          <p:cNvPr id="23" name="object 4">
            <a:extLst>
              <a:ext uri="{FF2B5EF4-FFF2-40B4-BE49-F238E27FC236}">
                <a16:creationId xmlns:a16="http://schemas.microsoft.com/office/drawing/2014/main" id="{3EA25278-87D8-B7DF-3C7C-0EA14086A2D5}"/>
              </a:ext>
            </a:extLst>
          </p:cNvPr>
          <p:cNvSpPr txBox="1">
            <a:spLocks/>
          </p:cNvSpPr>
          <p:nvPr userDrawn="1"/>
        </p:nvSpPr>
        <p:spPr>
          <a:xfrm>
            <a:off x="359469" y="655911"/>
            <a:ext cx="5305431" cy="373820"/>
          </a:xfrm>
          <a:prstGeom prst="rect">
            <a:avLst/>
          </a:prstGeom>
        </p:spPr>
        <p:txBody>
          <a:bodyPr vert="horz" wrap="square" lIns="0" tIns="12065" rIns="0" bIns="0" rtlCol="0">
            <a:spAutoFit/>
          </a:bodyPr>
          <a:lstStyle>
            <a:lvl1pPr>
              <a:defRPr sz="2350" b="0" i="0">
                <a:latin typeface="Yu Gothic" panose="020B0400000000000000" pitchFamily="34" charset="-128"/>
                <a:ea typeface="Yu Gothic" panose="020B0400000000000000" pitchFamily="34" charset="-128"/>
                <a:cs typeface="+mj-cs"/>
              </a:defRPr>
            </a:lvl1pPr>
          </a:lstStyle>
          <a:p>
            <a:pPr marL="12700">
              <a:spcBef>
                <a:spcPts val="95"/>
              </a:spcBef>
            </a:pPr>
            <a:r>
              <a:rPr lang="ja-JP" altLang="en-US" b="1" spc="20" dirty="0">
                <a:solidFill>
                  <a:srgbClr val="005870"/>
                </a:solidFill>
              </a:rPr>
              <a:t>コミュニケーションのヒント </a:t>
            </a:r>
            <a:r>
              <a:rPr lang="en-US" b="1" spc="-25" dirty="0">
                <a:solidFill>
                  <a:srgbClr val="005870"/>
                </a:solidFill>
              </a:rPr>
              <a:t>Q＆A</a:t>
            </a:r>
          </a:p>
        </p:txBody>
      </p:sp>
      <p:pic>
        <p:nvPicPr>
          <p:cNvPr id="24" name="図 23">
            <a:extLst>
              <a:ext uri="{FF2B5EF4-FFF2-40B4-BE49-F238E27FC236}">
                <a16:creationId xmlns:a16="http://schemas.microsoft.com/office/drawing/2014/main" id="{23D852ED-5603-B66C-0944-F8E4130F53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362"/>
          <a:stretch/>
        </p:blipFill>
        <p:spPr>
          <a:xfrm>
            <a:off x="861885" y="7745394"/>
            <a:ext cx="5956300" cy="2491430"/>
          </a:xfrm>
          <a:prstGeom prst="rect">
            <a:avLst/>
          </a:prstGeom>
        </p:spPr>
      </p:pic>
    </p:spTree>
    <p:extLst>
      <p:ext uri="{BB962C8B-B14F-4D97-AF65-F5344CB8AC3E}">
        <p14:creationId xmlns:p14="http://schemas.microsoft.com/office/powerpoint/2010/main" val="1529460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560309" cy="1069213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F1F4F7"/>
          </a:solidFill>
        </p:spPr>
        <p:txBody>
          <a:bodyPr wrap="square" lIns="0" tIns="0" rIns="0" bIns="0" rtlCol="0"/>
          <a:lstStyle/>
          <a:p>
            <a:endParaRPr/>
          </a:p>
        </p:txBody>
      </p:sp>
      <p:sp>
        <p:nvSpPr>
          <p:cNvPr id="2" name="Holder 2"/>
          <p:cNvSpPr>
            <a:spLocks noGrp="1"/>
          </p:cNvSpPr>
          <p:nvPr>
            <p:ph type="title"/>
          </p:nvPr>
        </p:nvSpPr>
        <p:spPr>
          <a:xfrm>
            <a:off x="378142" y="427736"/>
            <a:ext cx="6806565" cy="36163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5/15/2025</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83" r:id="rId6"/>
    <p:sldLayoutId id="2147483682" r:id="rId7"/>
    <p:sldLayoutId id="2147483681" r:id="rId8"/>
    <p:sldLayoutId id="2147483680" r:id="rId9"/>
    <p:sldLayoutId id="2147483679" r:id="rId10"/>
    <p:sldLayoutId id="2147483678" r:id="rId11"/>
    <p:sldLayoutId id="2147483677" r:id="rId12"/>
    <p:sldLayoutId id="2147483676" r:id="rId13"/>
    <p:sldLayoutId id="2147483675" r:id="rId14"/>
    <p:sldLayoutId id="2147483674" r:id="rId15"/>
    <p:sldLayoutId id="2147483672" r:id="rId16"/>
    <p:sldLayoutId id="2147483667" r:id="rId17"/>
    <p:sldLayoutId id="2147483673" r:id="rId18"/>
    <p:sldLayoutId id="2147483671" r:id="rId19"/>
    <p:sldLayoutId id="2147483666" r:id="rId20"/>
    <p:sldLayoutId id="2147483685" r:id="rId21"/>
    <p:sldLayoutId id="2147483684" r:id="rId22"/>
    <p:sldLayoutId id="2147483668" r:id="rId23"/>
    <p:sldLayoutId id="2147483669" r:id="rId24"/>
    <p:sldLayoutId id="2147483670" r:id="rId25"/>
  </p:sldLayoutIdLst>
  <p:txStyles>
    <p:titleStyle>
      <a:lvl1pPr>
        <a:defRPr sz="2350" b="0" i="0">
          <a:latin typeface="Yu Gothic" panose="020B0400000000000000" pitchFamily="34" charset="-128"/>
          <a:ea typeface="Yu Gothic" panose="020B0400000000000000" pitchFamily="34" charset="-128"/>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B6103BAC-3D09-60C4-4E7D-00F5C248DC74}"/>
              </a:ext>
            </a:extLst>
          </p:cNvPr>
          <p:cNvSpPr txBox="1"/>
          <p:nvPr/>
        </p:nvSpPr>
        <p:spPr>
          <a:xfrm>
            <a:off x="6831788" y="269510"/>
            <a:ext cx="480059" cy="151323"/>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636466"/>
                </a:solidFill>
                <a:latin typeface="Yu Gothic" panose="020B0400000000000000" pitchFamily="34" charset="-128"/>
                <a:cs typeface="YuGothic Bold"/>
              </a:rPr>
              <a:t>社 内 限</a:t>
            </a:r>
            <a:r>
              <a:rPr sz="900" b="1" spc="-50" dirty="0">
                <a:solidFill>
                  <a:srgbClr val="636466"/>
                </a:solidFill>
                <a:latin typeface="Yu Gothic" panose="020B0400000000000000" pitchFamily="34" charset="-128"/>
                <a:cs typeface="YuGothic Bold"/>
              </a:rPr>
              <a:t> </a:t>
            </a:r>
            <a:endParaRPr sz="900" b="1" dirty="0">
              <a:latin typeface="Yu Gothic" panose="020B0400000000000000" pitchFamily="34" charset="-128"/>
              <a:cs typeface="YuGothic Bold"/>
            </a:endParaRPr>
          </a:p>
        </p:txBody>
      </p:sp>
      <p:sp>
        <p:nvSpPr>
          <p:cNvPr id="3" name="object 5">
            <a:extLst>
              <a:ext uri="{FF2B5EF4-FFF2-40B4-BE49-F238E27FC236}">
                <a16:creationId xmlns:a16="http://schemas.microsoft.com/office/drawing/2014/main" id="{30E46924-4C5D-2AEA-47C1-6C53AB11B31A}"/>
              </a:ext>
            </a:extLst>
          </p:cNvPr>
          <p:cNvSpPr txBox="1"/>
          <p:nvPr/>
        </p:nvSpPr>
        <p:spPr>
          <a:xfrm>
            <a:off x="1650739" y="5957430"/>
            <a:ext cx="4394461" cy="806676"/>
          </a:xfrm>
          <a:prstGeom prst="rect">
            <a:avLst/>
          </a:prstGeom>
        </p:spPr>
        <p:txBody>
          <a:bodyPr vert="horz" wrap="square" lIns="0" tIns="12700" rIns="0" bIns="0" rtlCol="0">
            <a:spAutoFit/>
          </a:bodyPr>
          <a:lstStyle/>
          <a:p>
            <a:pPr marL="403225" marR="5080" indent="-391160">
              <a:lnSpc>
                <a:spcPct val="136600"/>
              </a:lnSpc>
              <a:spcBef>
                <a:spcPts val="100"/>
              </a:spcBef>
            </a:pPr>
            <a:r>
              <a:rPr sz="1800" b="1" spc="290" dirty="0">
                <a:solidFill>
                  <a:srgbClr val="005A6C"/>
                </a:solidFill>
                <a:latin typeface="Yu Gothic" panose="020B0400000000000000" pitchFamily="34" charset="-128"/>
                <a:cs typeface="YuGothic Bold"/>
              </a:rPr>
              <a:t>がんにかかった時の不安を取り除き</a:t>
            </a:r>
            <a:r>
              <a:rPr sz="1800" b="1" spc="295" dirty="0">
                <a:solidFill>
                  <a:srgbClr val="005A6C"/>
                </a:solidFill>
                <a:latin typeface="Yu Gothic" panose="020B0400000000000000" pitchFamily="34" charset="-128"/>
                <a:cs typeface="YuGothic Bold"/>
              </a:rPr>
              <a:t>治療と仕事を両立するために</a:t>
            </a:r>
            <a:endParaRPr sz="1800" b="1">
              <a:latin typeface="Yu Gothic" panose="020B0400000000000000" pitchFamily="34" charset="-128"/>
              <a:cs typeface="YuGothic Bold"/>
            </a:endParaRPr>
          </a:p>
        </p:txBody>
      </p:sp>
    </p:spTree>
    <p:extLst>
      <p:ext uri="{BB962C8B-B14F-4D97-AF65-F5344CB8AC3E}">
        <p14:creationId xmlns:p14="http://schemas.microsoft.com/office/powerpoint/2010/main" val="2979015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BBF92653-2A49-6795-8272-3EEFA2EEB304}"/>
              </a:ext>
            </a:extLst>
          </p:cNvPr>
          <p:cNvSpPr txBox="1"/>
          <p:nvPr/>
        </p:nvSpPr>
        <p:spPr>
          <a:xfrm>
            <a:off x="217630" y="10368612"/>
            <a:ext cx="247470" cy="182101"/>
          </a:xfrm>
          <a:prstGeom prst="rect">
            <a:avLst/>
          </a:prstGeom>
        </p:spPr>
        <p:txBody>
          <a:bodyPr vert="horz" wrap="square" lIns="0" tIns="12700" rIns="0" bIns="0" rtlCol="0">
            <a:spAutoFit/>
          </a:bodyPr>
          <a:lstStyle/>
          <a:p>
            <a:pPr marL="12700">
              <a:lnSpc>
                <a:spcPct val="100000"/>
              </a:lnSpc>
              <a:spcBef>
                <a:spcPts val="100"/>
              </a:spcBef>
            </a:pPr>
            <a:r>
              <a:rPr lang="en-US" altLang="ja-JP" sz="1100" spc="-50" dirty="0">
                <a:solidFill>
                  <a:srgbClr val="4E4C4C"/>
                </a:solidFill>
                <a:latin typeface="Yu Gothic" panose="020B0400000000000000" pitchFamily="34" charset="-128"/>
                <a:ea typeface="Yu Gothic" panose="020B0400000000000000" pitchFamily="34" charset="-128"/>
                <a:cs typeface="Yu Gothic Pr6N M"/>
              </a:rPr>
              <a:t>7</a:t>
            </a:r>
            <a:endParaRPr sz="1100">
              <a:latin typeface="Yu Gothic" panose="020B0400000000000000" pitchFamily="34" charset="-128"/>
              <a:ea typeface="Yu Gothic" panose="020B0400000000000000" pitchFamily="34" charset="-128"/>
              <a:cs typeface="Yu Gothic Pr6N M"/>
            </a:endParaRPr>
          </a:p>
        </p:txBody>
      </p:sp>
      <p:sp>
        <p:nvSpPr>
          <p:cNvPr id="8" name="object 9">
            <a:extLst>
              <a:ext uri="{FF2B5EF4-FFF2-40B4-BE49-F238E27FC236}">
                <a16:creationId xmlns:a16="http://schemas.microsoft.com/office/drawing/2014/main" id="{DCF754CB-BD84-73A4-E44B-BA68F2F63B4D}"/>
              </a:ext>
            </a:extLst>
          </p:cNvPr>
          <p:cNvSpPr/>
          <p:nvPr/>
        </p:nvSpPr>
        <p:spPr>
          <a:xfrm>
            <a:off x="374815" y="1988083"/>
            <a:ext cx="6810375" cy="332105"/>
          </a:xfrm>
          <a:prstGeom prst="roundRect">
            <a:avLst/>
          </a:prstGeom>
          <a:solidFill>
            <a:schemeClr val="bg1"/>
          </a:solidFill>
          <a:ln w="12700">
            <a:solidFill>
              <a:srgbClr val="005A6C"/>
            </a:solidFill>
          </a:ln>
        </p:spPr>
        <p:txBody>
          <a:bodyPr wrap="square" lIns="0" tIns="0" rIns="0" bIns="0" rtlCol="0"/>
          <a:lstStyle/>
          <a:p>
            <a:endParaRPr/>
          </a:p>
        </p:txBody>
      </p:sp>
      <p:sp>
        <p:nvSpPr>
          <p:cNvPr id="9" name="object 12">
            <a:extLst>
              <a:ext uri="{FF2B5EF4-FFF2-40B4-BE49-F238E27FC236}">
                <a16:creationId xmlns:a16="http://schemas.microsoft.com/office/drawing/2014/main" id="{3B081D59-7401-395C-358A-4B08390D6972}"/>
              </a:ext>
            </a:extLst>
          </p:cNvPr>
          <p:cNvSpPr/>
          <p:nvPr/>
        </p:nvSpPr>
        <p:spPr>
          <a:xfrm>
            <a:off x="374815" y="6114974"/>
            <a:ext cx="6810375" cy="332105"/>
          </a:xfrm>
          <a:prstGeom prst="roundRect">
            <a:avLst/>
          </a:prstGeom>
          <a:solidFill>
            <a:schemeClr val="bg1"/>
          </a:solidFill>
          <a:ln w="12700">
            <a:solidFill>
              <a:srgbClr val="005A6C"/>
            </a:solidFill>
          </a:ln>
        </p:spPr>
        <p:txBody>
          <a:bodyPr wrap="square" lIns="0" tIns="0" rIns="0" bIns="0" rtlCol="0"/>
          <a:lstStyle/>
          <a:p>
            <a:endParaRPr/>
          </a:p>
        </p:txBody>
      </p:sp>
      <p:sp>
        <p:nvSpPr>
          <p:cNvPr id="10" name="object 6">
            <a:extLst>
              <a:ext uri="{FF2B5EF4-FFF2-40B4-BE49-F238E27FC236}">
                <a16:creationId xmlns:a16="http://schemas.microsoft.com/office/drawing/2014/main" id="{F53E3377-67C9-D56C-C157-F919333C29D9}"/>
              </a:ext>
            </a:extLst>
          </p:cNvPr>
          <p:cNvSpPr txBox="1"/>
          <p:nvPr/>
        </p:nvSpPr>
        <p:spPr>
          <a:xfrm>
            <a:off x="491300" y="6186716"/>
            <a:ext cx="4276003"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5A6C"/>
                </a:solidFill>
                <a:latin typeface="Yu Gothic" panose="020B0400000000000000" pitchFamily="34" charset="-128"/>
                <a:ea typeface="Yu Gothic" panose="020B0400000000000000" pitchFamily="34" charset="-128"/>
                <a:cs typeface="YuGothic Bold"/>
              </a:rPr>
              <a:t>治療と仕事を両立するための制度</a:t>
            </a:r>
            <a:endParaRPr sz="1200" b="1" dirty="0">
              <a:latin typeface="Yu Gothic" panose="020B0400000000000000" pitchFamily="34" charset="-128"/>
              <a:ea typeface="Yu Gothic" panose="020B0400000000000000" pitchFamily="34" charset="-128"/>
              <a:cs typeface="YuGothic Bold"/>
            </a:endParaRPr>
          </a:p>
        </p:txBody>
      </p:sp>
      <p:sp>
        <p:nvSpPr>
          <p:cNvPr id="11" name="object 5">
            <a:extLst>
              <a:ext uri="{FF2B5EF4-FFF2-40B4-BE49-F238E27FC236}">
                <a16:creationId xmlns:a16="http://schemas.microsoft.com/office/drawing/2014/main" id="{FD280E84-0C00-2C4A-48ED-2A0270A4E6D7}"/>
              </a:ext>
            </a:extLst>
          </p:cNvPr>
          <p:cNvSpPr txBox="1"/>
          <p:nvPr/>
        </p:nvSpPr>
        <p:spPr>
          <a:xfrm>
            <a:off x="515506" y="2430319"/>
            <a:ext cx="4878750" cy="154401"/>
          </a:xfrm>
          <a:prstGeom prst="rect">
            <a:avLst/>
          </a:prstGeom>
        </p:spPr>
        <p:txBody>
          <a:bodyPr vert="horz" wrap="square" lIns="0" tIns="12700" rIns="0" bIns="0" rtlCol="0">
            <a:spAutoFit/>
          </a:bodyPr>
          <a:lstStyle/>
          <a:p>
            <a:pPr>
              <a:lnSpc>
                <a:spcPct val="100000"/>
              </a:lnSpc>
            </a:pPr>
            <a:r>
              <a:rPr sz="920" dirty="0">
                <a:solidFill>
                  <a:srgbClr val="231F20"/>
                </a:solidFill>
                <a:latin typeface="Yu Gothic" panose="020B0400000000000000" pitchFamily="34" charset="-128"/>
                <a:ea typeface="Yu Gothic" panose="020B0400000000000000" pitchFamily="34" charset="-128"/>
                <a:cs typeface="Yu Gothic Pr6N M"/>
              </a:rPr>
              <a:t>病気やがんの場合、以下の休暇・休職制度を利用して、治療に専念することができます。</a:t>
            </a:r>
            <a:endParaRPr sz="920" dirty="0">
              <a:latin typeface="Yu Gothic" panose="020B0400000000000000" pitchFamily="34" charset="-128"/>
              <a:ea typeface="Yu Gothic" panose="020B0400000000000000" pitchFamily="34" charset="-128"/>
              <a:cs typeface="Yu Gothic Pr6N M"/>
            </a:endParaRPr>
          </a:p>
        </p:txBody>
      </p:sp>
      <p:sp>
        <p:nvSpPr>
          <p:cNvPr id="12" name="object 5">
            <a:extLst>
              <a:ext uri="{FF2B5EF4-FFF2-40B4-BE49-F238E27FC236}">
                <a16:creationId xmlns:a16="http://schemas.microsoft.com/office/drawing/2014/main" id="{642F69E3-7ED6-8EE9-C69C-1EFA9159DA47}"/>
              </a:ext>
            </a:extLst>
          </p:cNvPr>
          <p:cNvSpPr txBox="1"/>
          <p:nvPr/>
        </p:nvSpPr>
        <p:spPr>
          <a:xfrm>
            <a:off x="473942" y="2063168"/>
            <a:ext cx="4878750" cy="197490"/>
          </a:xfrm>
          <a:prstGeom prst="rect">
            <a:avLst/>
          </a:prstGeom>
        </p:spPr>
        <p:txBody>
          <a:bodyPr vert="horz" wrap="square" lIns="0" tIns="12700" rIns="0" bIns="0" rtlCol="0">
            <a:spAutoFit/>
          </a:bodyPr>
          <a:lstStyle/>
          <a:p>
            <a:pPr>
              <a:lnSpc>
                <a:spcPct val="100000"/>
              </a:lnSpc>
            </a:pPr>
            <a:r>
              <a:rPr sz="1200" b="1" dirty="0">
                <a:solidFill>
                  <a:srgbClr val="005A6C"/>
                </a:solidFill>
                <a:latin typeface="Yu Gothic" panose="020B0400000000000000" pitchFamily="34" charset="-128"/>
                <a:ea typeface="Yu Gothic" panose="020B0400000000000000" pitchFamily="34" charset="-128"/>
                <a:cs typeface="YuGothic Bold"/>
              </a:rPr>
              <a:t>治療に専念するための制度（休暇・休職制度）</a:t>
            </a:r>
            <a:endParaRPr sz="1200" b="1" dirty="0">
              <a:latin typeface="Yu Gothic" panose="020B0400000000000000" pitchFamily="34" charset="-128"/>
              <a:ea typeface="Yu Gothic" panose="020B0400000000000000" pitchFamily="34" charset="-128"/>
              <a:cs typeface="YuGothic Bold"/>
            </a:endParaRPr>
          </a:p>
        </p:txBody>
      </p:sp>
      <p:sp>
        <p:nvSpPr>
          <p:cNvPr id="13" name="object 5">
            <a:extLst>
              <a:ext uri="{FF2B5EF4-FFF2-40B4-BE49-F238E27FC236}">
                <a16:creationId xmlns:a16="http://schemas.microsoft.com/office/drawing/2014/main" id="{6352B577-BDAA-504E-9D8C-014C03C0A298}"/>
              </a:ext>
            </a:extLst>
          </p:cNvPr>
          <p:cNvSpPr txBox="1"/>
          <p:nvPr/>
        </p:nvSpPr>
        <p:spPr>
          <a:xfrm>
            <a:off x="515506" y="6565900"/>
            <a:ext cx="4878750" cy="154401"/>
          </a:xfrm>
          <a:prstGeom prst="rect">
            <a:avLst/>
          </a:prstGeom>
        </p:spPr>
        <p:txBody>
          <a:bodyPr vert="horz" wrap="square" lIns="0" tIns="12700" rIns="0" bIns="0" rtlCol="0">
            <a:spAutoFit/>
          </a:bodyPr>
          <a:lstStyle/>
          <a:p>
            <a:pPr marL="12700">
              <a:lnSpc>
                <a:spcPct val="100000"/>
              </a:lnSpc>
            </a:pPr>
            <a:r>
              <a:rPr lang="ja-JP" altLang="en-US" sz="920" spc="-50" dirty="0">
                <a:solidFill>
                  <a:srgbClr val="231F20"/>
                </a:solidFill>
                <a:latin typeface="Yu Gothic" panose="020B0400000000000000" pitchFamily="34" charset="-128"/>
                <a:ea typeface="Yu Gothic" panose="020B0400000000000000" pitchFamily="34" charset="-128"/>
                <a:cs typeface="Yu Gothic Pr6N M"/>
              </a:rPr>
              <a:t>以下の会社の制度をうまく活用することで、治療と仕事を両立しやすくなります。</a:t>
            </a:r>
            <a:endParaRPr lang="ja-JP" altLang="en-US" sz="920" dirty="0">
              <a:latin typeface="Yu Gothic" panose="020B0400000000000000" pitchFamily="34" charset="-128"/>
              <a:ea typeface="Yu Gothic" panose="020B0400000000000000" pitchFamily="34" charset="-128"/>
              <a:cs typeface="Yu Gothic Pr6N M"/>
            </a:endParaRPr>
          </a:p>
        </p:txBody>
      </p:sp>
      <p:graphicFrame>
        <p:nvGraphicFramePr>
          <p:cNvPr id="14" name="表 7">
            <a:extLst>
              <a:ext uri="{FF2B5EF4-FFF2-40B4-BE49-F238E27FC236}">
                <a16:creationId xmlns:a16="http://schemas.microsoft.com/office/drawing/2014/main" id="{2B6ED655-50A3-FE36-30D1-A8495FB683F8}"/>
              </a:ext>
            </a:extLst>
          </p:cNvPr>
          <p:cNvGraphicFramePr>
            <a:graphicFrameLocks noGrp="1"/>
          </p:cNvGraphicFramePr>
          <p:nvPr>
            <p:extLst>
              <p:ext uri="{D42A27DB-BD31-4B8C-83A1-F6EECF244321}">
                <p14:modId xmlns:p14="http://schemas.microsoft.com/office/powerpoint/2010/main" val="1120775936"/>
              </p:ext>
            </p:extLst>
          </p:nvPr>
        </p:nvGraphicFramePr>
        <p:xfrm>
          <a:off x="496157" y="2744760"/>
          <a:ext cx="6555600" cy="3061056"/>
        </p:xfrm>
        <a:graphic>
          <a:graphicData uri="http://schemas.openxmlformats.org/drawingml/2006/table">
            <a:tbl>
              <a:tblPr firstRow="1" firstCol="1" bandRow="1">
                <a:tableStyleId>{7DF18680-E054-41AD-8BC1-D1AEF772440D}</a:tableStyleId>
              </a:tblPr>
              <a:tblGrid>
                <a:gridCol w="1161193">
                  <a:extLst>
                    <a:ext uri="{9D8B030D-6E8A-4147-A177-3AD203B41FA5}">
                      <a16:colId xmlns:a16="http://schemas.microsoft.com/office/drawing/2014/main" val="1907189345"/>
                    </a:ext>
                  </a:extLst>
                </a:gridCol>
                <a:gridCol w="1190625">
                  <a:extLst>
                    <a:ext uri="{9D8B030D-6E8A-4147-A177-3AD203B41FA5}">
                      <a16:colId xmlns:a16="http://schemas.microsoft.com/office/drawing/2014/main" val="2079519909"/>
                    </a:ext>
                  </a:extLst>
                </a:gridCol>
                <a:gridCol w="1266825">
                  <a:extLst>
                    <a:ext uri="{9D8B030D-6E8A-4147-A177-3AD203B41FA5}">
                      <a16:colId xmlns:a16="http://schemas.microsoft.com/office/drawing/2014/main" val="3162228993"/>
                    </a:ext>
                  </a:extLst>
                </a:gridCol>
                <a:gridCol w="1297653">
                  <a:extLst>
                    <a:ext uri="{9D8B030D-6E8A-4147-A177-3AD203B41FA5}">
                      <a16:colId xmlns:a16="http://schemas.microsoft.com/office/drawing/2014/main" val="1897228129"/>
                    </a:ext>
                  </a:extLst>
                </a:gridCol>
                <a:gridCol w="1639304">
                  <a:extLst>
                    <a:ext uri="{9D8B030D-6E8A-4147-A177-3AD203B41FA5}">
                      <a16:colId xmlns:a16="http://schemas.microsoft.com/office/drawing/2014/main" val="3880407739"/>
                    </a:ext>
                  </a:extLst>
                </a:gridCol>
              </a:tblGrid>
              <a:tr h="360000">
                <a:tc>
                  <a:txBody>
                    <a:bodyPr/>
                    <a:lstStyle/>
                    <a:p>
                      <a:pPr algn="ctr">
                        <a:lnSpc>
                          <a:spcPct val="100000"/>
                        </a:lnSpc>
                      </a:pPr>
                      <a:endParaRPr kumimoji="1" lang="ja-JP" altLang="en-US" sz="920" b="0" i="0" spc="-50" baseline="0" dirty="0">
                        <a:solidFill>
                          <a:srgbClr val="005870"/>
                        </a:solidFill>
                        <a:latin typeface="Yu Gothic" panose="020B0400000000000000" pitchFamily="34" charset="-128"/>
                        <a:ea typeface="Yu Gothic" panose="020B0400000000000000" pitchFamily="34" charset="-128"/>
                      </a:endParaRPr>
                    </a:p>
                  </a:txBody>
                  <a:tcPr marL="72000" marR="72000" marT="36000" marB="36000"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gn="ctr">
                        <a:lnSpc>
                          <a:spcPct val="100000"/>
                        </a:lnSpc>
                      </a:pPr>
                      <a:r>
                        <a:rPr kumimoji="1" lang="ja-JP" altLang="en-US" sz="920" b="1" i="0" spc="-50" baseline="0" dirty="0">
                          <a:solidFill>
                            <a:srgbClr val="005870"/>
                          </a:solidFill>
                          <a:latin typeface="Yu Gothic" panose="020B0400000000000000" pitchFamily="34" charset="-128"/>
                          <a:ea typeface="Yu Gothic" panose="020B0400000000000000" pitchFamily="34" charset="-128"/>
                        </a:rPr>
                        <a:t>年次有給休暇</a:t>
                      </a:r>
                    </a:p>
                  </a:txBody>
                  <a:tcPr marL="72000" marR="72000" marT="36000" marB="36000"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gn="ctr">
                        <a:lnSpc>
                          <a:spcPct val="100000"/>
                        </a:lnSpc>
                      </a:pPr>
                      <a:r>
                        <a:rPr kumimoji="1" lang="ja-JP" altLang="en-US" sz="920" b="1" i="0" spc="-50" baseline="0">
                          <a:solidFill>
                            <a:srgbClr val="005870"/>
                          </a:solidFill>
                          <a:latin typeface="Yu Gothic" panose="020B0400000000000000" pitchFamily="34" charset="-128"/>
                          <a:ea typeface="Yu Gothic" panose="020B0400000000000000" pitchFamily="34" charset="-128"/>
                        </a:rPr>
                        <a:t>積立有給休暇</a:t>
                      </a:r>
                    </a:p>
                  </a:txBody>
                  <a:tcPr marL="72000" marR="72000" marT="36000" marB="36000" anchor="ctr">
                    <a:lnL w="9525"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gn="ctr">
                        <a:lnSpc>
                          <a:spcPct val="100000"/>
                        </a:lnSpc>
                      </a:pPr>
                      <a:r>
                        <a:rPr kumimoji="1" lang="ja-JP" altLang="en-US" sz="920" b="1" i="0" spc="-50" baseline="0">
                          <a:solidFill>
                            <a:srgbClr val="005870"/>
                          </a:solidFill>
                          <a:latin typeface="Yu Gothic" panose="020B0400000000000000" pitchFamily="34" charset="-128"/>
                          <a:ea typeface="Yu Gothic" panose="020B0400000000000000" pitchFamily="34" charset="-128"/>
                        </a:rPr>
                        <a:t>傷病欠勤</a:t>
                      </a:r>
                    </a:p>
                  </a:txBody>
                  <a:tcPr marL="72000" marR="72000" marT="36000" marB="36000" anchor="ctr">
                    <a:lnL w="9525"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gn="ctr">
                        <a:lnSpc>
                          <a:spcPct val="100000"/>
                        </a:lnSpc>
                      </a:pPr>
                      <a:r>
                        <a:rPr kumimoji="1" lang="ja-JP" altLang="en-US" sz="920" b="1" i="0" spc="-50" baseline="0" dirty="0">
                          <a:solidFill>
                            <a:srgbClr val="005870"/>
                          </a:solidFill>
                          <a:latin typeface="Yu Gothic" panose="020B0400000000000000" pitchFamily="34" charset="-128"/>
                          <a:ea typeface="Yu Gothic" panose="020B0400000000000000" pitchFamily="34" charset="-128"/>
                        </a:rPr>
                        <a:t>傷病休職</a:t>
                      </a:r>
                    </a:p>
                  </a:txBody>
                  <a:tcPr marL="72000" marR="72000" marT="36000" marB="36000"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extLst>
                  <a:ext uri="{0D108BD9-81ED-4DB2-BD59-A6C34878D82A}">
                    <a16:rowId xmlns:a16="http://schemas.microsoft.com/office/drawing/2014/main" val="2014829643"/>
                  </a:ext>
                </a:extLst>
              </a:tr>
              <a:tr h="360000">
                <a:tc>
                  <a:txBody>
                    <a:bodyPr/>
                    <a:lstStyle/>
                    <a:p>
                      <a:pPr algn="ctr">
                        <a:lnSpc>
                          <a:spcPct val="100000"/>
                        </a:lnSpc>
                      </a:pPr>
                      <a:r>
                        <a:rPr kumimoji="1" lang="ja-JP" altLang="en-US" sz="920" b="1" i="0" spc="-50" baseline="0">
                          <a:solidFill>
                            <a:srgbClr val="005870"/>
                          </a:solidFill>
                          <a:latin typeface="Yu Gothic" panose="020B0400000000000000" pitchFamily="34" charset="-128"/>
                          <a:ea typeface="Yu Gothic" panose="020B0400000000000000" pitchFamily="34" charset="-128"/>
                        </a:rPr>
                        <a:t>使用条件</a:t>
                      </a:r>
                    </a:p>
                  </a:txBody>
                  <a:tcPr marL="72000" marR="72000" marT="36000" marB="36000"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nSpc>
                          <a:spcPct val="100000"/>
                        </a:lnSpc>
                      </a:pPr>
                      <a:r>
                        <a:rPr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ー</a:t>
                      </a:r>
                      <a:endPar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endParaRPr>
                    </a:p>
                  </a:txBody>
                  <a:tcPr marL="72000" marR="72000" marT="36000" marB="36000"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a:solidFill>
                            <a:schemeClr val="tx1">
                              <a:lumMod val="95000"/>
                              <a:lumOff val="5000"/>
                            </a:schemeClr>
                          </a:solidFill>
                          <a:latin typeface="Yu Gothic" panose="020B0400000000000000" pitchFamily="34" charset="-128"/>
                          <a:ea typeface="Yu Gothic" panose="020B0400000000000000" pitchFamily="34" charset="-128"/>
                        </a:rPr>
                        <a:t>ー</a:t>
                      </a:r>
                      <a:endPar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endParaRPr>
                    </a:p>
                  </a:txBody>
                  <a:tcPr marL="72000" marR="72000" marT="36000" marB="36000" anchor="ctr">
                    <a:lnL w="9525"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80" baseline="0">
                          <a:solidFill>
                            <a:schemeClr val="tx1">
                              <a:lumMod val="95000"/>
                              <a:lumOff val="5000"/>
                            </a:schemeClr>
                          </a:solidFill>
                          <a:latin typeface="Yu Gothic" panose="020B0400000000000000" pitchFamily="34" charset="-128"/>
                          <a:ea typeface="Yu Gothic" panose="020B0400000000000000" pitchFamily="34" charset="-128"/>
                        </a:rPr>
                        <a:t>傷病で欠勤となる場合</a:t>
                      </a:r>
                    </a:p>
                  </a:txBody>
                  <a:tcPr anchor="ctr">
                    <a:lnL w="9525"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傷病欠勤期間を経過しても</a:t>
                      </a:r>
                      <a:endParaRPr kumimoji="1" lang="en-US" altLang="ja-JP" sz="920" b="0" i="0" spc="-50" baseline="0" dirty="0">
                        <a:solidFill>
                          <a:schemeClr val="tx1">
                            <a:lumMod val="95000"/>
                            <a:lumOff val="5000"/>
                          </a:schemeClr>
                        </a:solidFill>
                        <a:latin typeface="Yu Gothic" panose="020B0400000000000000" pitchFamily="34" charset="-128"/>
                        <a:ea typeface="Yu Gothic" panose="020B0400000000000000" pitchFamily="34" charset="-128"/>
                      </a:endParaRPr>
                    </a:p>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治癒に至らない場合</a:t>
                      </a:r>
                    </a:p>
                  </a:txBody>
                  <a:tcPr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3509975"/>
                  </a:ext>
                </a:extLst>
              </a:tr>
              <a:tr h="360000">
                <a:tc>
                  <a:txBody>
                    <a:bodyPr/>
                    <a:lstStyle/>
                    <a:p>
                      <a:pPr algn="ctr">
                        <a:lnSpc>
                          <a:spcPct val="100000"/>
                        </a:lnSpc>
                      </a:pPr>
                      <a:r>
                        <a:rPr kumimoji="1" lang="ja-JP" altLang="en-US" sz="920" b="1" i="0" spc="-50" baseline="0">
                          <a:solidFill>
                            <a:srgbClr val="005870"/>
                          </a:solidFill>
                          <a:latin typeface="Yu Gothic" panose="020B0400000000000000" pitchFamily="34" charset="-128"/>
                          <a:ea typeface="Yu Gothic" panose="020B0400000000000000" pitchFamily="34" charset="-128"/>
                        </a:rPr>
                        <a:t>取得期間</a:t>
                      </a:r>
                    </a:p>
                  </a:txBody>
                  <a:tcPr marL="72000" marR="72000" marT="36000" marB="36000"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最大●日（付与された日数）</a:t>
                      </a:r>
                    </a:p>
                  </a:txBody>
                  <a:tcPr marL="72000" marR="72000" marT="36000" marB="36000"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最大●日（持日数の範囲内）</a:t>
                      </a:r>
                    </a:p>
                  </a:txBody>
                  <a:tcPr marL="72000" marR="72000" marT="36000" marB="36000" anchor="ctr">
                    <a:lnL w="9525"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a:solidFill>
                            <a:schemeClr val="tx1">
                              <a:lumMod val="95000"/>
                              <a:lumOff val="5000"/>
                            </a:schemeClr>
                          </a:solidFill>
                          <a:latin typeface="Yu Gothic" panose="020B0400000000000000" pitchFamily="34" charset="-128"/>
                          <a:ea typeface="Yu Gothic" panose="020B0400000000000000" pitchFamily="34" charset="-128"/>
                        </a:rPr>
                        <a:t>最大●か月（勤続年数に応じる）</a:t>
                      </a:r>
                    </a:p>
                  </a:txBody>
                  <a:tcPr marL="72000" marR="72000" marT="36000" marB="36000" anchor="ctr">
                    <a:lnL w="9525"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a:solidFill>
                            <a:schemeClr val="tx1">
                              <a:lumMod val="95000"/>
                              <a:lumOff val="5000"/>
                            </a:schemeClr>
                          </a:solidFill>
                          <a:latin typeface="Yu Gothic" panose="020B0400000000000000" pitchFamily="34" charset="-128"/>
                          <a:ea typeface="Yu Gothic" panose="020B0400000000000000" pitchFamily="34" charset="-128"/>
                        </a:rPr>
                        <a:t>最大●か月（勤続年数に応じる）</a:t>
                      </a:r>
                    </a:p>
                  </a:txBody>
                  <a:tcPr marL="72000" marR="72000" marT="36000" marB="36000"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5354429"/>
                  </a:ext>
                </a:extLst>
              </a:tr>
              <a:tr h="360000">
                <a:tc>
                  <a:txBody>
                    <a:bodyPr/>
                    <a:lstStyle/>
                    <a:p>
                      <a:pPr algn="ctr">
                        <a:lnSpc>
                          <a:spcPct val="100000"/>
                        </a:lnSpc>
                      </a:pPr>
                      <a:r>
                        <a:rPr kumimoji="1" lang="ja-JP" altLang="en-US" sz="920" b="1" i="0" spc="-50" baseline="0">
                          <a:solidFill>
                            <a:srgbClr val="005870"/>
                          </a:solidFill>
                          <a:latin typeface="Yu Gothic" panose="020B0400000000000000" pitchFamily="34" charset="-128"/>
                          <a:ea typeface="Yu Gothic" panose="020B0400000000000000" pitchFamily="34" charset="-128"/>
                        </a:rPr>
                        <a:t>取得単位</a:t>
                      </a:r>
                    </a:p>
                  </a:txBody>
                  <a:tcPr marL="72000" marR="72000" marT="36000" marB="36000"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１時間／１日</a:t>
                      </a:r>
                    </a:p>
                  </a:txBody>
                  <a:tcPr marL="72000" marR="72000" marT="36000" marB="36000"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en-US" altLang="ja-JP" sz="920" b="0" i="0" spc="-50" baseline="0" dirty="0">
                          <a:solidFill>
                            <a:schemeClr val="tx1">
                              <a:lumMod val="95000"/>
                              <a:lumOff val="5000"/>
                            </a:schemeClr>
                          </a:solidFill>
                          <a:latin typeface="Yu Gothic" panose="020B0400000000000000" pitchFamily="34" charset="-128"/>
                          <a:ea typeface="Yu Gothic" panose="020B0400000000000000" pitchFamily="34" charset="-128"/>
                        </a:rPr>
                        <a:t>1</a:t>
                      </a: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日</a:t>
                      </a:r>
                    </a:p>
                  </a:txBody>
                  <a:tcPr marL="72000" marR="72000" marT="36000" marB="36000" anchor="ctr">
                    <a:lnL w="9525"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１日</a:t>
                      </a:r>
                    </a:p>
                  </a:txBody>
                  <a:tcPr marL="72000" marR="72000" marT="36000" marB="36000" anchor="ctr">
                    <a:lnL w="9525"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１日</a:t>
                      </a:r>
                    </a:p>
                  </a:txBody>
                  <a:tcPr marL="72000" marR="72000" marT="36000" marB="36000"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6848079"/>
                  </a:ext>
                </a:extLst>
              </a:tr>
              <a:tr h="529200">
                <a:tc>
                  <a:txBody>
                    <a:bodyPr/>
                    <a:lstStyle/>
                    <a:p>
                      <a:pPr algn="ctr">
                        <a:lnSpc>
                          <a:spcPct val="100000"/>
                        </a:lnSpc>
                      </a:pPr>
                      <a:r>
                        <a:rPr kumimoji="1" lang="ja-JP" altLang="en-US" sz="920" b="1" i="0" spc="-50" baseline="0" dirty="0">
                          <a:solidFill>
                            <a:srgbClr val="005870"/>
                          </a:solidFill>
                          <a:latin typeface="Yu Gothic" panose="020B0400000000000000" pitchFamily="34" charset="-128"/>
                          <a:ea typeface="Yu Gothic" panose="020B0400000000000000" pitchFamily="34" charset="-128"/>
                        </a:rPr>
                        <a:t>給与</a:t>
                      </a:r>
                    </a:p>
                  </a:txBody>
                  <a:tcPr marL="72000" marR="72000" marT="36000" marB="36000"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有給（</a:t>
                      </a:r>
                      <a:r>
                        <a:rPr kumimoji="1" lang="en-US" altLang="ja-JP" sz="920" b="0" i="0" spc="-50" baseline="0" dirty="0">
                          <a:solidFill>
                            <a:schemeClr val="tx1">
                              <a:lumMod val="95000"/>
                              <a:lumOff val="5000"/>
                            </a:schemeClr>
                          </a:solidFill>
                          <a:latin typeface="Yu Gothic" panose="020B0400000000000000" pitchFamily="34" charset="-128"/>
                          <a:ea typeface="Yu Gothic" panose="020B0400000000000000" pitchFamily="34" charset="-128"/>
                        </a:rPr>
                        <a:t>100</a:t>
                      </a: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a:t>
                      </a:r>
                    </a:p>
                  </a:txBody>
                  <a:tcPr marL="72000" marR="72000" marT="36000" marB="36000"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有給（</a:t>
                      </a:r>
                      <a:r>
                        <a:rPr kumimoji="1" lang="en-US" altLang="ja-JP" sz="920" b="0" i="0" spc="-50" baseline="0" dirty="0">
                          <a:solidFill>
                            <a:schemeClr val="tx1">
                              <a:lumMod val="95000"/>
                              <a:lumOff val="5000"/>
                            </a:schemeClr>
                          </a:solidFill>
                          <a:latin typeface="Yu Gothic" panose="020B0400000000000000" pitchFamily="34" charset="-128"/>
                          <a:ea typeface="Yu Gothic" panose="020B0400000000000000" pitchFamily="34" charset="-128"/>
                        </a:rPr>
                        <a:t>100</a:t>
                      </a: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a:t>
                      </a:r>
                    </a:p>
                  </a:txBody>
                  <a:tcPr marL="72000" marR="72000" marT="36000" marB="36000" anchor="ctr">
                    <a:lnL w="9525"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有給／無給</a:t>
                      </a:r>
                    </a:p>
                  </a:txBody>
                  <a:tcPr marL="72000" marR="72000" marT="36000" marB="36000" anchor="ctr">
                    <a:lnL w="9525"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無給</a:t>
                      </a:r>
                      <a:endParaRPr kumimoji="1" lang="en-US" altLang="ja-JP" sz="920" b="0" i="0" spc="-50" baseline="0" dirty="0">
                        <a:solidFill>
                          <a:schemeClr val="tx1">
                            <a:lumMod val="95000"/>
                            <a:lumOff val="5000"/>
                          </a:schemeClr>
                        </a:solidFill>
                        <a:latin typeface="Yu Gothic" panose="020B0400000000000000" pitchFamily="34" charset="-128"/>
                        <a:ea typeface="Yu Gothic" panose="020B0400000000000000" pitchFamily="34" charset="-128"/>
                      </a:endParaRPr>
                    </a:p>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健保より傷病手当金給付</a:t>
                      </a:r>
                      <a:endParaRPr kumimoji="1" lang="en-US" altLang="ja-JP" sz="920" b="0" i="0" spc="-50" baseline="0" dirty="0">
                        <a:solidFill>
                          <a:schemeClr val="tx1">
                            <a:lumMod val="95000"/>
                            <a:lumOff val="5000"/>
                          </a:schemeClr>
                        </a:solidFill>
                        <a:latin typeface="Yu Gothic" panose="020B0400000000000000" pitchFamily="34" charset="-128"/>
                        <a:ea typeface="Yu Gothic" panose="020B0400000000000000" pitchFamily="34" charset="-128"/>
                      </a:endParaRPr>
                    </a:p>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（月給●％相当）</a:t>
                      </a:r>
                    </a:p>
                  </a:txBody>
                  <a:tcPr marL="72000" marR="72000" marT="36000" marB="36000"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3175536"/>
                  </a:ext>
                </a:extLst>
              </a:tr>
              <a:tr h="360000">
                <a:tc>
                  <a:txBody>
                    <a:bodyPr/>
                    <a:lstStyle/>
                    <a:p>
                      <a:pPr algn="ctr">
                        <a:lnSpc>
                          <a:spcPct val="100000"/>
                        </a:lnSpc>
                      </a:pPr>
                      <a:r>
                        <a:rPr kumimoji="1" lang="ja-JP" altLang="en-US" sz="920" b="1" i="0" spc="-50" baseline="0">
                          <a:solidFill>
                            <a:srgbClr val="005870"/>
                          </a:solidFill>
                          <a:latin typeface="Yu Gothic" panose="020B0400000000000000" pitchFamily="34" charset="-128"/>
                          <a:ea typeface="Yu Gothic" panose="020B0400000000000000" pitchFamily="34" charset="-128"/>
                        </a:rPr>
                        <a:t>賞与</a:t>
                      </a:r>
                    </a:p>
                  </a:txBody>
                  <a:tcPr marL="72000" marR="72000" marT="36000" marB="36000"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nSpc>
                          <a:spcPct val="100000"/>
                        </a:lnSpc>
                      </a:pPr>
                      <a:r>
                        <a:rPr kumimoji="1" lang="ja-JP" altLang="en-US" sz="920" b="0" i="0" spc="-50" baseline="0">
                          <a:solidFill>
                            <a:schemeClr val="tx1">
                              <a:lumMod val="95000"/>
                              <a:lumOff val="5000"/>
                            </a:schemeClr>
                          </a:solidFill>
                          <a:latin typeface="Yu Gothic" panose="020B0400000000000000" pitchFamily="34" charset="-128"/>
                          <a:ea typeface="Yu Gothic" panose="020B0400000000000000" pitchFamily="34" charset="-128"/>
                        </a:rPr>
                        <a:t>支給</a:t>
                      </a:r>
                    </a:p>
                  </a:txBody>
                  <a:tcPr marL="72000" marR="72000" marT="36000" marB="36000"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支給</a:t>
                      </a:r>
                    </a:p>
                  </a:txBody>
                  <a:tcPr marL="72000" marR="72000" marT="36000" marB="36000" anchor="ctr">
                    <a:lnL w="9525"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欠勤日数に応じて控除</a:t>
                      </a:r>
                    </a:p>
                  </a:txBody>
                  <a:tcPr marL="72000" marR="72000" marT="36000" marB="36000" anchor="ctr">
                    <a:lnL w="9525"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休職日数に応じて控除</a:t>
                      </a:r>
                    </a:p>
                  </a:txBody>
                  <a:tcPr marL="72000" marR="72000" marT="36000" marB="36000"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1842195"/>
                  </a:ext>
                </a:extLst>
              </a:tr>
              <a:tr h="360000">
                <a:tc>
                  <a:txBody>
                    <a:bodyPr/>
                    <a:lstStyle/>
                    <a:p>
                      <a:pPr algn="ctr">
                        <a:lnSpc>
                          <a:spcPct val="100000"/>
                        </a:lnSpc>
                      </a:pPr>
                      <a:r>
                        <a:rPr kumimoji="1" lang="ja-JP" altLang="en-US" sz="920" b="1" i="0" spc="-50" baseline="0">
                          <a:solidFill>
                            <a:srgbClr val="005870"/>
                          </a:solidFill>
                          <a:latin typeface="Yu Gothic" panose="020B0400000000000000" pitchFamily="34" charset="-128"/>
                          <a:ea typeface="Yu Gothic" panose="020B0400000000000000" pitchFamily="34" charset="-128"/>
                        </a:rPr>
                        <a:t>退職金</a:t>
                      </a:r>
                    </a:p>
                  </a:txBody>
                  <a:tcPr marL="72000" marR="72000" marT="36000" marB="36000"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nSpc>
                          <a:spcPct val="100000"/>
                        </a:lnSpc>
                      </a:pPr>
                      <a:r>
                        <a:rPr kumimoji="1" lang="ja-JP" altLang="en-US" sz="920" b="0" i="0" spc="-50" baseline="0">
                          <a:solidFill>
                            <a:schemeClr val="tx1">
                              <a:lumMod val="95000"/>
                              <a:lumOff val="5000"/>
                            </a:schemeClr>
                          </a:solidFill>
                          <a:latin typeface="Yu Gothic" panose="020B0400000000000000" pitchFamily="34" charset="-128"/>
                          <a:ea typeface="Yu Gothic" panose="020B0400000000000000" pitchFamily="34" charset="-128"/>
                        </a:rPr>
                        <a:t>影響なし</a:t>
                      </a:r>
                    </a:p>
                  </a:txBody>
                  <a:tcPr marL="72000" marR="72000" marT="36000" marB="36000"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a:solidFill>
                            <a:schemeClr val="tx1">
                              <a:lumMod val="95000"/>
                              <a:lumOff val="5000"/>
                            </a:schemeClr>
                          </a:solidFill>
                          <a:latin typeface="Yu Gothic" panose="020B0400000000000000" pitchFamily="34" charset="-128"/>
                          <a:ea typeface="Yu Gothic" panose="020B0400000000000000" pitchFamily="34" charset="-128"/>
                        </a:rPr>
                        <a:t>影響なし</a:t>
                      </a:r>
                    </a:p>
                  </a:txBody>
                  <a:tcPr marL="72000" marR="72000" marT="36000" marB="36000" anchor="ctr">
                    <a:lnL w="9525"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影響なし</a:t>
                      </a:r>
                    </a:p>
                  </a:txBody>
                  <a:tcPr marL="72000" marR="72000" marT="36000" marB="36000" anchor="ctr">
                    <a:lnL w="9525"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休職月は除外</a:t>
                      </a:r>
                    </a:p>
                  </a:txBody>
                  <a:tcPr marL="72000" marR="72000" marT="36000" marB="36000"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7419853"/>
                  </a:ext>
                </a:extLst>
              </a:tr>
              <a:tr h="360000">
                <a:tc>
                  <a:txBody>
                    <a:bodyPr/>
                    <a:lstStyle/>
                    <a:p>
                      <a:pPr algn="ctr">
                        <a:lnSpc>
                          <a:spcPct val="100000"/>
                        </a:lnSpc>
                      </a:pPr>
                      <a:r>
                        <a:rPr kumimoji="1" lang="ja-JP" altLang="en-US" sz="920" b="1" i="0" spc="-50" baseline="0" dirty="0">
                          <a:solidFill>
                            <a:srgbClr val="005870"/>
                          </a:solidFill>
                          <a:latin typeface="Yu Gothic" panose="020B0400000000000000" pitchFamily="34" charset="-128"/>
                          <a:ea typeface="Yu Gothic" panose="020B0400000000000000" pitchFamily="34" charset="-128"/>
                        </a:rPr>
                        <a:t>社会保険料など</a:t>
                      </a:r>
                    </a:p>
                  </a:txBody>
                  <a:tcPr marL="72000" marR="72000" marT="36000" marB="36000"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nSpc>
                          <a:spcPct val="100000"/>
                        </a:lnSpc>
                      </a:pPr>
                      <a:r>
                        <a:rPr kumimoji="1" lang="ja-JP" altLang="en-US" sz="920" b="0" i="0" spc="-50" baseline="0">
                          <a:solidFill>
                            <a:schemeClr val="tx1">
                              <a:lumMod val="95000"/>
                              <a:lumOff val="5000"/>
                            </a:schemeClr>
                          </a:solidFill>
                          <a:latin typeface="Yu Gothic" panose="020B0400000000000000" pitchFamily="34" charset="-128"/>
                          <a:ea typeface="Yu Gothic" panose="020B0400000000000000" pitchFamily="34" charset="-128"/>
                        </a:rPr>
                        <a:t>給与天引</a:t>
                      </a:r>
                    </a:p>
                  </a:txBody>
                  <a:tcPr marL="72000" marR="72000" marT="36000" marB="36000"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a:solidFill>
                            <a:schemeClr val="tx1">
                              <a:lumMod val="95000"/>
                              <a:lumOff val="5000"/>
                            </a:schemeClr>
                          </a:solidFill>
                          <a:latin typeface="Yu Gothic" panose="020B0400000000000000" pitchFamily="34" charset="-128"/>
                          <a:ea typeface="Yu Gothic" panose="020B0400000000000000" pitchFamily="34" charset="-128"/>
                        </a:rPr>
                        <a:t>給与天引</a:t>
                      </a:r>
                    </a:p>
                  </a:txBody>
                  <a:tcPr marL="72000" marR="72000" marT="36000" marB="36000" anchor="ctr">
                    <a:lnL w="9525"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給与天引</a:t>
                      </a:r>
                    </a:p>
                  </a:txBody>
                  <a:tcPr marL="72000" marR="72000" marT="36000" marB="36000" anchor="ctr">
                    <a:lnL w="9525"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指定口座に振込</a:t>
                      </a:r>
                    </a:p>
                  </a:txBody>
                  <a:tcPr marL="72000" marR="72000" marT="36000" marB="36000"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1099372"/>
                  </a:ext>
                </a:extLst>
              </a:tr>
            </a:tbl>
          </a:graphicData>
        </a:graphic>
      </p:graphicFrame>
      <p:graphicFrame>
        <p:nvGraphicFramePr>
          <p:cNvPr id="15" name="表 7">
            <a:extLst>
              <a:ext uri="{FF2B5EF4-FFF2-40B4-BE49-F238E27FC236}">
                <a16:creationId xmlns:a16="http://schemas.microsoft.com/office/drawing/2014/main" id="{5FD9A6BE-FA8C-512D-3D1A-E891661AAC8F}"/>
              </a:ext>
            </a:extLst>
          </p:cNvPr>
          <p:cNvGraphicFramePr>
            <a:graphicFrameLocks noGrp="1"/>
          </p:cNvGraphicFramePr>
          <p:nvPr>
            <p:extLst>
              <p:ext uri="{D42A27DB-BD31-4B8C-83A1-F6EECF244321}">
                <p14:modId xmlns:p14="http://schemas.microsoft.com/office/powerpoint/2010/main" val="151117603"/>
              </p:ext>
            </p:extLst>
          </p:nvPr>
        </p:nvGraphicFramePr>
        <p:xfrm>
          <a:off x="496157" y="6870700"/>
          <a:ext cx="6555600" cy="2724768"/>
        </p:xfrm>
        <a:graphic>
          <a:graphicData uri="http://schemas.openxmlformats.org/drawingml/2006/table">
            <a:tbl>
              <a:tblPr firstRow="1" firstCol="1" bandRow="1">
                <a:tableStyleId>{7DF18680-E054-41AD-8BC1-D1AEF772440D}</a:tableStyleId>
              </a:tblPr>
              <a:tblGrid>
                <a:gridCol w="936403">
                  <a:extLst>
                    <a:ext uri="{9D8B030D-6E8A-4147-A177-3AD203B41FA5}">
                      <a16:colId xmlns:a16="http://schemas.microsoft.com/office/drawing/2014/main" val="1907189345"/>
                    </a:ext>
                  </a:extLst>
                </a:gridCol>
                <a:gridCol w="1243965">
                  <a:extLst>
                    <a:ext uri="{9D8B030D-6E8A-4147-A177-3AD203B41FA5}">
                      <a16:colId xmlns:a16="http://schemas.microsoft.com/office/drawing/2014/main" val="2079519909"/>
                    </a:ext>
                  </a:extLst>
                </a:gridCol>
                <a:gridCol w="4375232">
                  <a:extLst>
                    <a:ext uri="{9D8B030D-6E8A-4147-A177-3AD203B41FA5}">
                      <a16:colId xmlns:a16="http://schemas.microsoft.com/office/drawing/2014/main" val="3162228993"/>
                    </a:ext>
                  </a:extLst>
                </a:gridCol>
              </a:tblGrid>
              <a:tr h="360000">
                <a:tc>
                  <a:txBody>
                    <a:bodyPr/>
                    <a:lstStyle/>
                    <a:p>
                      <a:pPr>
                        <a:lnSpc>
                          <a:spcPct val="100000"/>
                        </a:lnSpc>
                      </a:pPr>
                      <a:endParaRPr kumimoji="1" lang="ja-JP" altLang="en-US" sz="920">
                        <a:solidFill>
                          <a:srgbClr val="005870"/>
                        </a:solidFill>
                        <a:latin typeface="Yu Gothic" panose="020B0400000000000000" pitchFamily="34" charset="-128"/>
                        <a:ea typeface="Yu Gothic" panose="020B0400000000000000" pitchFamily="34" charset="-128"/>
                      </a:endParaRP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gn="ctr">
                        <a:lnSpc>
                          <a:spcPct val="100000"/>
                        </a:lnSpc>
                      </a:pPr>
                      <a:r>
                        <a:rPr kumimoji="1" lang="ja-JP" altLang="en-US" sz="920" dirty="0">
                          <a:solidFill>
                            <a:srgbClr val="005870"/>
                          </a:solidFill>
                          <a:latin typeface="Yu Gothic" panose="020B0400000000000000" pitchFamily="34" charset="-128"/>
                          <a:ea typeface="Yu Gothic" panose="020B0400000000000000" pitchFamily="34" charset="-128"/>
                        </a:rPr>
                        <a:t>支援制度</a:t>
                      </a:r>
                    </a:p>
                  </a:txBody>
                  <a:tcPr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gn="ctr">
                        <a:lnSpc>
                          <a:spcPct val="100000"/>
                        </a:lnSpc>
                      </a:pPr>
                      <a:r>
                        <a:rPr kumimoji="1" lang="ja-JP" altLang="en-US" sz="920">
                          <a:solidFill>
                            <a:srgbClr val="005870"/>
                          </a:solidFill>
                          <a:latin typeface="Yu Gothic" panose="020B0400000000000000" pitchFamily="34" charset="-128"/>
                          <a:ea typeface="Yu Gothic" panose="020B0400000000000000" pitchFamily="34" charset="-128"/>
                        </a:rPr>
                        <a:t>両立のための活用ポイント</a:t>
                      </a:r>
                      <a:endParaRPr kumimoji="1" lang="ja-JP" altLang="en-US" sz="920" dirty="0">
                        <a:solidFill>
                          <a:srgbClr val="005870"/>
                        </a:solidFill>
                        <a:latin typeface="Yu Gothic" panose="020B0400000000000000" pitchFamily="34" charset="-128"/>
                        <a:ea typeface="Yu Gothic" panose="020B0400000000000000" pitchFamily="34" charset="-128"/>
                      </a:endParaRPr>
                    </a:p>
                  </a:txBody>
                  <a:tcPr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extLst>
                  <a:ext uri="{0D108BD9-81ED-4DB2-BD59-A6C34878D82A}">
                    <a16:rowId xmlns:a16="http://schemas.microsoft.com/office/drawing/2014/main" val="2014829643"/>
                  </a:ext>
                </a:extLst>
              </a:tr>
              <a:tr h="360000">
                <a:tc rowSpan="4">
                  <a:txBody>
                    <a:bodyPr/>
                    <a:lstStyle/>
                    <a:p>
                      <a:pPr>
                        <a:lnSpc>
                          <a:spcPct val="100000"/>
                        </a:lnSpc>
                      </a:pPr>
                      <a:r>
                        <a:rPr kumimoji="1" lang="ja-JP" altLang="en-US" sz="920" dirty="0">
                          <a:solidFill>
                            <a:srgbClr val="005870"/>
                          </a:solidFill>
                          <a:latin typeface="Yu Gothic" panose="020B0400000000000000" pitchFamily="34" charset="-128"/>
                          <a:ea typeface="Yu Gothic" panose="020B0400000000000000" pitchFamily="34" charset="-128"/>
                        </a:rPr>
                        <a:t>時間の柔軟性</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nSpc>
                          <a:spcPct val="100000"/>
                        </a:lnSpc>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時間単位年休</a:t>
                      </a:r>
                    </a:p>
                  </a:txBody>
                  <a:tcPr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nSpc>
                          <a:spcPct val="100000"/>
                        </a:lnSpc>
                        <a:buFont typeface="Wingdings" panose="05000000000000000000" pitchFamily="2" charset="2"/>
                        <a:buChar char="l"/>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時間単位で有給休暇を取得できる制度です</a:t>
                      </a:r>
                      <a:endParaRPr kumimoji="1" lang="en-US" altLang="ja-JP" sz="920" spc="-50" baseline="0" dirty="0">
                        <a:solidFill>
                          <a:schemeClr val="tx1">
                            <a:lumMod val="95000"/>
                            <a:lumOff val="5000"/>
                          </a:schemeClr>
                        </a:solidFill>
                        <a:latin typeface="Yu Gothic" panose="020B0400000000000000" pitchFamily="34" charset="-128"/>
                        <a:ea typeface="Yu Gothic" panose="020B0400000000000000" pitchFamily="34" charset="-128"/>
                      </a:endParaRPr>
                    </a:p>
                    <a:p>
                      <a:pPr marL="171450" indent="-171450">
                        <a:lnSpc>
                          <a:spcPct val="100000"/>
                        </a:lnSpc>
                        <a:buFont typeface="Wingdings" panose="05000000000000000000" pitchFamily="2" charset="2"/>
                        <a:buChar char="l"/>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勤務時間中の通院や、半休を取得するほどの時間を要しない場合に活用できます</a:t>
                      </a:r>
                    </a:p>
                  </a:txBody>
                  <a:tcPr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3509975"/>
                  </a:ext>
                </a:extLst>
              </a:tr>
              <a:tr h="360000">
                <a:tc vMerge="1">
                  <a:txBody>
                    <a:bodyPr/>
                    <a:lstStyle/>
                    <a:p>
                      <a:endParaRPr kumimoji="1" lang="ja-JP" altLang="en-US"/>
                    </a:p>
                  </a:txBody>
                  <a:tcP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nSpc>
                          <a:spcPct val="100000"/>
                        </a:lnSpc>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療養短時間勤務制度</a:t>
                      </a:r>
                    </a:p>
                  </a:txBody>
                  <a:tcPr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nSpc>
                          <a:spcPct val="100000"/>
                        </a:lnSpc>
                        <a:buFont typeface="Wingdings" panose="05000000000000000000" pitchFamily="2" charset="2"/>
                        <a:buChar char="l"/>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所定労働時間を短くする制度です</a:t>
                      </a:r>
                      <a:endParaRPr kumimoji="1" lang="en-US" altLang="ja-JP" sz="920" spc="-50" baseline="0" dirty="0">
                        <a:solidFill>
                          <a:schemeClr val="tx1">
                            <a:lumMod val="95000"/>
                            <a:lumOff val="5000"/>
                          </a:schemeClr>
                        </a:solidFill>
                        <a:latin typeface="Yu Gothic" panose="020B0400000000000000" pitchFamily="34" charset="-128"/>
                        <a:ea typeface="Yu Gothic" panose="020B0400000000000000" pitchFamily="34" charset="-128"/>
                      </a:endParaRPr>
                    </a:p>
                    <a:p>
                      <a:pPr marL="171450" indent="-171450">
                        <a:lnSpc>
                          <a:spcPct val="100000"/>
                        </a:lnSpc>
                        <a:buFont typeface="Wingdings" panose="05000000000000000000" pitchFamily="2" charset="2"/>
                        <a:buChar char="l"/>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復職後、スムーズな職場復帰のために活用できます</a:t>
                      </a:r>
                      <a:endParaRPr kumimoji="1" lang="en-US" altLang="ja-JP" sz="920" spc="-50" baseline="0" dirty="0">
                        <a:solidFill>
                          <a:schemeClr val="tx1">
                            <a:lumMod val="95000"/>
                            <a:lumOff val="5000"/>
                          </a:schemeClr>
                        </a:solidFill>
                        <a:latin typeface="Yu Gothic" panose="020B0400000000000000" pitchFamily="34" charset="-128"/>
                        <a:ea typeface="Yu Gothic" panose="020B0400000000000000" pitchFamily="34" charset="-128"/>
                      </a:endParaRPr>
                    </a:p>
                  </a:txBody>
                  <a:tcPr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5354429"/>
                  </a:ext>
                </a:extLst>
              </a:tr>
              <a:tr h="360000">
                <a:tc vMerge="1">
                  <a:txBody>
                    <a:bodyPr/>
                    <a:lstStyle/>
                    <a:p>
                      <a:endParaRPr kumimoji="1" lang="ja-JP" altLang="en-US"/>
                    </a:p>
                  </a:txBody>
                  <a:tcP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nSpc>
                          <a:spcPct val="100000"/>
                        </a:lnSpc>
                      </a:pPr>
                      <a:r>
                        <a:rPr kumimoji="1" lang="ja-JP" altLang="en-US" sz="920" spc="-50" baseline="0">
                          <a:solidFill>
                            <a:schemeClr val="tx1">
                              <a:lumMod val="95000"/>
                              <a:lumOff val="5000"/>
                            </a:schemeClr>
                          </a:solidFill>
                          <a:latin typeface="Yu Gothic" panose="020B0400000000000000" pitchFamily="34" charset="-128"/>
                          <a:ea typeface="Yu Gothic" panose="020B0400000000000000" pitchFamily="34" charset="-128"/>
                        </a:rPr>
                        <a:t>シフト勤務</a:t>
                      </a:r>
                    </a:p>
                  </a:txBody>
                  <a:tcPr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nSpc>
                          <a:spcPct val="100000"/>
                        </a:lnSpc>
                        <a:buFont typeface="Wingdings" panose="05000000000000000000" pitchFamily="2" charset="2"/>
                        <a:buChar char="l"/>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通勤時の負担を軽減したり、通院日にあわせて出勤時間をずらすことができます</a:t>
                      </a:r>
                    </a:p>
                  </a:txBody>
                  <a:tcPr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6848079"/>
                  </a:ext>
                </a:extLst>
              </a:tr>
              <a:tr h="529200">
                <a:tc vMerge="1">
                  <a:txBody>
                    <a:bodyPr/>
                    <a:lstStyle/>
                    <a:p>
                      <a:endParaRPr kumimoji="1" lang="ja-JP" altLang="en-US"/>
                    </a:p>
                  </a:txBody>
                  <a:tcP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nSpc>
                          <a:spcPct val="100000"/>
                        </a:lnSpc>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フレックスタイム</a:t>
                      </a:r>
                      <a:endParaRPr kumimoji="1" lang="en-US" altLang="ja-JP" sz="920" spc="-50" baseline="0" dirty="0">
                        <a:solidFill>
                          <a:schemeClr val="tx1">
                            <a:lumMod val="95000"/>
                            <a:lumOff val="5000"/>
                          </a:schemeClr>
                        </a:solidFill>
                        <a:latin typeface="Yu Gothic" panose="020B0400000000000000" pitchFamily="34" charset="-128"/>
                        <a:ea typeface="Yu Gothic" panose="020B0400000000000000" pitchFamily="34" charset="-128"/>
                      </a:endParaRPr>
                    </a:p>
                    <a:p>
                      <a:pPr>
                        <a:lnSpc>
                          <a:spcPct val="100000"/>
                        </a:lnSpc>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制度</a:t>
                      </a:r>
                    </a:p>
                  </a:txBody>
                  <a:tcPr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nSpc>
                          <a:spcPct val="100000"/>
                        </a:lnSpc>
                        <a:buFont typeface="Wingdings" panose="05000000000000000000" pitchFamily="2" charset="2"/>
                        <a:buChar char="l"/>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所定内労働時間の中で、自由に就業時間を設定できる制度です</a:t>
                      </a:r>
                      <a:endParaRPr kumimoji="1" lang="en-US" altLang="ja-JP" sz="920" spc="-50" baseline="0" dirty="0">
                        <a:solidFill>
                          <a:schemeClr val="tx1">
                            <a:lumMod val="95000"/>
                            <a:lumOff val="5000"/>
                          </a:schemeClr>
                        </a:solidFill>
                        <a:latin typeface="Yu Gothic" panose="020B0400000000000000" pitchFamily="34" charset="-128"/>
                        <a:ea typeface="Yu Gothic" panose="020B0400000000000000" pitchFamily="34" charset="-128"/>
                      </a:endParaRPr>
                    </a:p>
                    <a:p>
                      <a:pPr marL="171450" indent="-171450">
                        <a:lnSpc>
                          <a:spcPct val="100000"/>
                        </a:lnSpc>
                        <a:buFont typeface="Wingdings" panose="05000000000000000000" pitchFamily="2" charset="2"/>
                        <a:buChar char="l"/>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業務の状況と治療の予定をふまえ、通院日の勤務時間は短く、</a:t>
                      </a:r>
                      <a:br>
                        <a:rPr kumimoji="1" lang="en-US" altLang="ja-JP" sz="920" spc="-50" baseline="0" dirty="0">
                          <a:solidFill>
                            <a:schemeClr val="tx1">
                              <a:lumMod val="95000"/>
                              <a:lumOff val="5000"/>
                            </a:schemeClr>
                          </a:solidFill>
                          <a:latin typeface="Yu Gothic" panose="020B0400000000000000" pitchFamily="34" charset="-128"/>
                          <a:ea typeface="Yu Gothic" panose="020B0400000000000000" pitchFamily="34" charset="-128"/>
                        </a:rPr>
                      </a:b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通院がない日は勤務時間を長くするなど柔軟に利用できます</a:t>
                      </a:r>
                    </a:p>
                  </a:txBody>
                  <a:tcPr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3175536"/>
                  </a:ext>
                </a:extLst>
              </a:tr>
              <a:tr h="360000">
                <a:tc rowSpan="2">
                  <a:txBody>
                    <a:bodyPr/>
                    <a:lstStyle/>
                    <a:p>
                      <a:pPr>
                        <a:lnSpc>
                          <a:spcPct val="100000"/>
                        </a:lnSpc>
                      </a:pPr>
                      <a:r>
                        <a:rPr kumimoji="1" lang="ja-JP" altLang="en-US" sz="920">
                          <a:solidFill>
                            <a:srgbClr val="005870"/>
                          </a:solidFill>
                          <a:latin typeface="Yu Gothic" panose="020B0400000000000000" pitchFamily="34" charset="-128"/>
                          <a:ea typeface="Yu Gothic" panose="020B0400000000000000" pitchFamily="34" charset="-128"/>
                        </a:rPr>
                        <a:t>場所の柔軟性</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nSpc>
                          <a:spcPct val="100000"/>
                        </a:lnSpc>
                      </a:pPr>
                      <a:r>
                        <a:rPr kumimoji="1" lang="ja-JP" altLang="en-US" sz="920" spc="-50" baseline="0">
                          <a:solidFill>
                            <a:schemeClr val="tx1">
                              <a:lumMod val="95000"/>
                              <a:lumOff val="5000"/>
                            </a:schemeClr>
                          </a:solidFill>
                          <a:latin typeface="Yu Gothic" panose="020B0400000000000000" pitchFamily="34" charset="-128"/>
                          <a:ea typeface="Yu Gothic" panose="020B0400000000000000" pitchFamily="34" charset="-128"/>
                        </a:rPr>
                        <a:t>在宅勤務</a:t>
                      </a:r>
                    </a:p>
                  </a:txBody>
                  <a:tcPr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nSpc>
                          <a:spcPct val="100000"/>
                        </a:lnSpc>
                        <a:buFont typeface="Wingdings" panose="05000000000000000000" pitchFamily="2" charset="2"/>
                        <a:buChar char="l"/>
                      </a:pPr>
                      <a:r>
                        <a:rPr kumimoji="1" lang="ja-JP" altLang="en-US" sz="920" spc="-50" baseline="0">
                          <a:solidFill>
                            <a:schemeClr val="tx1">
                              <a:lumMod val="95000"/>
                              <a:lumOff val="5000"/>
                            </a:schemeClr>
                          </a:solidFill>
                          <a:latin typeface="Yu Gothic" panose="020B0400000000000000" pitchFamily="34" charset="-128"/>
                          <a:ea typeface="Yu Gothic" panose="020B0400000000000000" pitchFamily="34" charset="-128"/>
                        </a:rPr>
                        <a:t>通勤の負荷の軽減や、通院日の勤務時間を有効に活用できます</a:t>
                      </a:r>
                    </a:p>
                  </a:txBody>
                  <a:tcPr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1842195"/>
                  </a:ext>
                </a:extLst>
              </a:tr>
              <a:tr h="360000">
                <a:tc vMerge="1">
                  <a:txBody>
                    <a:bodyPr/>
                    <a:lstStyle/>
                    <a:p>
                      <a:endParaRPr kumimoji="1" lang="ja-JP" altLang="en-US"/>
                    </a:p>
                  </a:txBody>
                  <a:tcP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nSpc>
                          <a:spcPct val="100000"/>
                        </a:lnSpc>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サテライト勤務</a:t>
                      </a:r>
                    </a:p>
                  </a:txBody>
                  <a:tcPr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nSpc>
                          <a:spcPct val="100000"/>
                        </a:lnSpc>
                        <a:buFont typeface="Wingdings" panose="05000000000000000000" pitchFamily="2" charset="2"/>
                        <a:buChar char="l"/>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通勤の負荷の軽減だけでなく、例えば通院先の病院に近い</a:t>
                      </a:r>
                      <a:br>
                        <a:rPr kumimoji="1" lang="en-US" altLang="ja-JP" sz="920" spc="-50" baseline="0" dirty="0">
                          <a:solidFill>
                            <a:schemeClr val="tx1">
                              <a:lumMod val="95000"/>
                              <a:lumOff val="5000"/>
                            </a:schemeClr>
                          </a:solidFill>
                          <a:latin typeface="Yu Gothic" panose="020B0400000000000000" pitchFamily="34" charset="-128"/>
                          <a:ea typeface="Yu Gothic" panose="020B0400000000000000" pitchFamily="34" charset="-128"/>
                        </a:rPr>
                      </a:b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サテライトオフィスで勤務することで、時間を有効活用できます</a:t>
                      </a:r>
                    </a:p>
                  </a:txBody>
                  <a:tcPr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7419853"/>
                  </a:ext>
                </a:extLst>
              </a:tr>
            </a:tbl>
          </a:graphicData>
        </a:graphic>
      </p:graphicFrame>
      <p:grpSp>
        <p:nvGrpSpPr>
          <p:cNvPr id="16" name="グループ化 15">
            <a:extLst>
              <a:ext uri="{FF2B5EF4-FFF2-40B4-BE49-F238E27FC236}">
                <a16:creationId xmlns:a16="http://schemas.microsoft.com/office/drawing/2014/main" id="{8A8A6EAA-9320-FB78-71D6-FAAAA1DB6A74}"/>
              </a:ext>
            </a:extLst>
          </p:cNvPr>
          <p:cNvGrpSpPr/>
          <p:nvPr/>
        </p:nvGrpSpPr>
        <p:grpSpPr>
          <a:xfrm>
            <a:off x="5625842" y="248397"/>
            <a:ext cx="4096801" cy="1377523"/>
            <a:chOff x="-5402377" y="3675575"/>
            <a:chExt cx="4096801" cy="1377523"/>
          </a:xfrm>
        </p:grpSpPr>
        <p:sp>
          <p:nvSpPr>
            <p:cNvPr id="17" name="正方形/長方形 16">
              <a:extLst>
                <a:ext uri="{FF2B5EF4-FFF2-40B4-BE49-F238E27FC236}">
                  <a16:creationId xmlns:a16="http://schemas.microsoft.com/office/drawing/2014/main" id="{4739B54F-6475-13DF-EFF9-C23EB76BCD14}"/>
                </a:ext>
              </a:extLst>
            </p:cNvPr>
            <p:cNvSpPr/>
            <p:nvPr/>
          </p:nvSpPr>
          <p:spPr>
            <a:xfrm>
              <a:off x="-5402377" y="4128788"/>
              <a:ext cx="4096800" cy="924310"/>
            </a:xfrm>
            <a:prstGeom prst="rect">
              <a:avLst/>
            </a:prstGeom>
            <a:solidFill>
              <a:srgbClr val="F5E9F3"/>
            </a:solidFill>
            <a:ln w="17653">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lIns="216000" tIns="144000" rIns="216000" bIns="216000" rtlCol="0" anchor="ctr">
              <a:spAutoFit/>
            </a:bodyPr>
            <a:lstStyle/>
            <a:p>
              <a:pPr algn="just">
                <a:lnSpc>
                  <a:spcPts val="2300"/>
                </a:lnSpc>
              </a:pPr>
              <a:r>
                <a:rPr lang="ja-JP" altLang="en-US" sz="1250" b="1">
                  <a:solidFill>
                    <a:srgbClr val="005971"/>
                  </a:solidFill>
                  <a:effectLst/>
                  <a:latin typeface="Yu Gothic" panose="020B0400000000000000" pitchFamily="34" charset="-128"/>
                  <a:ea typeface="Yu Gothic" panose="020B0400000000000000" pitchFamily="34" charset="-128"/>
                </a:rPr>
                <a:t>自社で導入済の制度にあわせてカスタマイズをお願いします</a:t>
              </a:r>
            </a:p>
          </p:txBody>
        </p:sp>
        <p:grpSp>
          <p:nvGrpSpPr>
            <p:cNvPr id="18" name="グループ化 17">
              <a:extLst>
                <a:ext uri="{FF2B5EF4-FFF2-40B4-BE49-F238E27FC236}">
                  <a16:creationId xmlns:a16="http://schemas.microsoft.com/office/drawing/2014/main" id="{ED5BA114-926E-08AB-2494-22EA03DC632D}"/>
                </a:ext>
              </a:extLst>
            </p:cNvPr>
            <p:cNvGrpSpPr/>
            <p:nvPr/>
          </p:nvGrpSpPr>
          <p:grpSpPr>
            <a:xfrm>
              <a:off x="-5402376" y="3675575"/>
              <a:ext cx="4096800" cy="464820"/>
              <a:chOff x="3298279" y="2206993"/>
              <a:chExt cx="4096800" cy="464820"/>
            </a:xfrm>
          </p:grpSpPr>
          <p:sp>
            <p:nvSpPr>
              <p:cNvPr id="21" name="object 4">
                <a:extLst>
                  <a:ext uri="{FF2B5EF4-FFF2-40B4-BE49-F238E27FC236}">
                    <a16:creationId xmlns:a16="http://schemas.microsoft.com/office/drawing/2014/main" id="{11D12CB6-5036-7135-4EB0-496D4410C4BA}"/>
                  </a:ext>
                </a:extLst>
              </p:cNvPr>
              <p:cNvSpPr/>
              <p:nvPr/>
            </p:nvSpPr>
            <p:spPr>
              <a:xfrm>
                <a:off x="3298279" y="2206993"/>
                <a:ext cx="4096800" cy="464820"/>
              </a:xfrm>
              <a:custGeom>
                <a:avLst/>
                <a:gdLst/>
                <a:ahLst/>
                <a:cxnLst/>
                <a:rect l="l" t="t" r="r" b="b"/>
                <a:pathLst>
                  <a:path w="4091940" h="464819">
                    <a:moveTo>
                      <a:pt x="4091800" y="0"/>
                    </a:moveTo>
                    <a:lnTo>
                      <a:pt x="0" y="0"/>
                    </a:lnTo>
                    <a:lnTo>
                      <a:pt x="0" y="464388"/>
                    </a:lnTo>
                    <a:lnTo>
                      <a:pt x="4091800" y="464388"/>
                    </a:lnTo>
                    <a:lnTo>
                      <a:pt x="4091800" y="0"/>
                    </a:lnTo>
                    <a:close/>
                  </a:path>
                </a:pathLst>
              </a:custGeom>
              <a:solidFill>
                <a:srgbClr val="D28EBB"/>
              </a:solidFill>
            </p:spPr>
            <p:txBody>
              <a:bodyPr wrap="square" lIns="0" tIns="0" rIns="0" bIns="0" rtlCol="0"/>
              <a:lstStyle/>
              <a:p>
                <a:endParaRPr/>
              </a:p>
            </p:txBody>
          </p:sp>
          <p:sp>
            <p:nvSpPr>
              <p:cNvPr id="22" name="object 5">
                <a:extLst>
                  <a:ext uri="{FF2B5EF4-FFF2-40B4-BE49-F238E27FC236}">
                    <a16:creationId xmlns:a16="http://schemas.microsoft.com/office/drawing/2014/main" id="{45E2ACC2-488B-60D1-CF7A-C495B69BFF3F}"/>
                  </a:ext>
                </a:extLst>
              </p:cNvPr>
              <p:cNvSpPr/>
              <p:nvPr/>
            </p:nvSpPr>
            <p:spPr>
              <a:xfrm>
                <a:off x="3298279" y="2206993"/>
                <a:ext cx="4091940" cy="464820"/>
              </a:xfrm>
              <a:custGeom>
                <a:avLst/>
                <a:gdLst/>
                <a:ahLst/>
                <a:cxnLst/>
                <a:rect l="l" t="t" r="r" b="b"/>
                <a:pathLst>
                  <a:path w="4091940" h="464819">
                    <a:moveTo>
                      <a:pt x="4091800" y="464388"/>
                    </a:moveTo>
                    <a:lnTo>
                      <a:pt x="0" y="464388"/>
                    </a:lnTo>
                    <a:lnTo>
                      <a:pt x="0" y="0"/>
                    </a:lnTo>
                    <a:lnTo>
                      <a:pt x="4091800" y="0"/>
                    </a:lnTo>
                    <a:lnTo>
                      <a:pt x="4091800" y="464388"/>
                    </a:lnTo>
                    <a:close/>
                  </a:path>
                </a:pathLst>
              </a:custGeom>
              <a:ln w="17640">
                <a:solidFill>
                  <a:srgbClr val="005971"/>
                </a:solidFill>
              </a:ln>
            </p:spPr>
            <p:txBody>
              <a:bodyPr wrap="square" lIns="0" tIns="0" rIns="0" bIns="0" rtlCol="0"/>
              <a:lstStyle/>
              <a:p>
                <a:endParaRPr/>
              </a:p>
            </p:txBody>
          </p:sp>
        </p:grpSp>
        <p:sp>
          <p:nvSpPr>
            <p:cNvPr id="19" name="object 6">
              <a:extLst>
                <a:ext uri="{FF2B5EF4-FFF2-40B4-BE49-F238E27FC236}">
                  <a16:creationId xmlns:a16="http://schemas.microsoft.com/office/drawing/2014/main" id="{8F69F8EC-BBC9-64AB-A12A-47A115294F5C}"/>
                </a:ext>
              </a:extLst>
            </p:cNvPr>
            <p:cNvSpPr txBox="1">
              <a:spLocks/>
            </p:cNvSpPr>
            <p:nvPr/>
          </p:nvSpPr>
          <p:spPr>
            <a:xfrm>
              <a:off x="-5183091" y="3736656"/>
              <a:ext cx="1622473" cy="374461"/>
            </a:xfrm>
            <a:prstGeom prst="rect">
              <a:avLst/>
            </a:prstGeom>
          </p:spPr>
          <p:txBody>
            <a:bodyPr vert="horz" wrap="square" lIns="0" tIns="12700" rIns="0" bIns="0" rtlCol="0">
              <a:spAutoFit/>
            </a:bodyPr>
            <a:lstStyle>
              <a:lvl1pPr>
                <a:defRPr sz="2350" b="0" i="0">
                  <a:latin typeface="Yu Gothic" panose="020B0400000000000000" pitchFamily="34" charset="-128"/>
                  <a:ea typeface="Yu Gothic" panose="020B0400000000000000" pitchFamily="34" charset="-128"/>
                  <a:cs typeface="+mj-cs"/>
                </a:defRPr>
              </a:lvl1pPr>
            </a:lstStyle>
            <a:p>
              <a:pPr marL="12700">
                <a:spcBef>
                  <a:spcPts val="100"/>
                </a:spcBef>
              </a:pPr>
              <a:r>
                <a:rPr lang="ja-JP" altLang="en-US" b="1" spc="-10" dirty="0">
                  <a:solidFill>
                    <a:schemeClr val="bg1"/>
                  </a:solidFill>
                </a:rPr>
                <a:t>作成ガイド</a:t>
              </a:r>
            </a:p>
          </p:txBody>
        </p:sp>
        <p:sp>
          <p:nvSpPr>
            <p:cNvPr id="20" name="object 7">
              <a:extLst>
                <a:ext uri="{FF2B5EF4-FFF2-40B4-BE49-F238E27FC236}">
                  <a16:creationId xmlns:a16="http://schemas.microsoft.com/office/drawing/2014/main" id="{F7045590-17DC-FC69-FC55-67BFE09E9CEB}"/>
                </a:ext>
              </a:extLst>
            </p:cNvPr>
            <p:cNvSpPr txBox="1"/>
            <p:nvPr/>
          </p:nvSpPr>
          <p:spPr>
            <a:xfrm>
              <a:off x="-3304260" y="3798376"/>
              <a:ext cx="1762125" cy="213990"/>
            </a:xfrm>
            <a:prstGeom prst="rect">
              <a:avLst/>
            </a:prstGeom>
            <a:solidFill>
              <a:srgbClr val="FFFFFF"/>
            </a:solidFill>
          </p:spPr>
          <p:txBody>
            <a:bodyPr vert="horz" wrap="square" lIns="36000" tIns="46800" rIns="36000" bIns="36000" rtlCol="0" anchor="ctr">
              <a:spAutoFit/>
            </a:bodyPr>
            <a:lstStyle/>
            <a:p>
              <a:pPr algn="ctr">
                <a:lnSpc>
                  <a:spcPct val="100000"/>
                </a:lnSpc>
              </a:pPr>
              <a:r>
                <a:rPr sz="800" b="1" spc="-15" dirty="0">
                  <a:solidFill>
                    <a:srgbClr val="005971"/>
                  </a:solidFill>
                  <a:latin typeface="Yu Gothic" panose="020B0400000000000000" pitchFamily="34" charset="-128"/>
                  <a:ea typeface="Yu Gothic" panose="020B0400000000000000" pitchFamily="34" charset="-128"/>
                  <a:cs typeface="YuGothic Bold"/>
                </a:rPr>
                <a:t>この部分は完成後削除してください</a:t>
              </a:r>
              <a:endParaRPr sz="800">
                <a:latin typeface="Yu Gothic" panose="020B0400000000000000" pitchFamily="34" charset="-128"/>
                <a:ea typeface="Yu Gothic" panose="020B0400000000000000" pitchFamily="34" charset="-128"/>
                <a:cs typeface="YuGothic Bold"/>
              </a:endParaRPr>
            </a:p>
          </p:txBody>
        </p:sp>
      </p:grpSp>
    </p:spTree>
    <p:extLst>
      <p:ext uri="{BB962C8B-B14F-4D97-AF65-F5344CB8AC3E}">
        <p14:creationId xmlns:p14="http://schemas.microsoft.com/office/powerpoint/2010/main" val="3674954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9A8844E2-BA90-267D-F5C3-2BFDB73AF601}"/>
              </a:ext>
            </a:extLst>
          </p:cNvPr>
          <p:cNvSpPr txBox="1"/>
          <p:nvPr/>
        </p:nvSpPr>
        <p:spPr>
          <a:xfrm>
            <a:off x="7264580" y="10368612"/>
            <a:ext cx="247470" cy="182101"/>
          </a:xfrm>
          <a:prstGeom prst="rect">
            <a:avLst/>
          </a:prstGeom>
        </p:spPr>
        <p:txBody>
          <a:bodyPr vert="horz" wrap="square" lIns="0" tIns="12700" rIns="0" bIns="0" rtlCol="0">
            <a:spAutoFit/>
          </a:bodyPr>
          <a:lstStyle/>
          <a:p>
            <a:pPr marL="12700">
              <a:lnSpc>
                <a:spcPct val="100000"/>
              </a:lnSpc>
              <a:spcBef>
                <a:spcPts val="100"/>
              </a:spcBef>
            </a:pPr>
            <a:r>
              <a:rPr lang="en-US" altLang="ja-JP" sz="1100" spc="-50" dirty="0">
                <a:solidFill>
                  <a:srgbClr val="4E4C4C"/>
                </a:solidFill>
                <a:latin typeface="Yu Gothic" panose="020B0400000000000000" pitchFamily="34" charset="-128"/>
                <a:ea typeface="Yu Gothic" panose="020B0400000000000000" pitchFamily="34" charset="-128"/>
                <a:cs typeface="Yu Gothic Pr6N M"/>
              </a:rPr>
              <a:t>8</a:t>
            </a:r>
            <a:endParaRPr sz="1100">
              <a:latin typeface="Yu Gothic" panose="020B0400000000000000" pitchFamily="34" charset="-128"/>
              <a:ea typeface="Yu Gothic" panose="020B0400000000000000" pitchFamily="34" charset="-128"/>
              <a:cs typeface="Yu Gothic Pr6N M"/>
            </a:endParaRPr>
          </a:p>
        </p:txBody>
      </p:sp>
      <p:sp>
        <p:nvSpPr>
          <p:cNvPr id="8" name="object 9">
            <a:extLst>
              <a:ext uri="{FF2B5EF4-FFF2-40B4-BE49-F238E27FC236}">
                <a16:creationId xmlns:a16="http://schemas.microsoft.com/office/drawing/2014/main" id="{D50965A9-61AE-5156-5490-07E6479FD6B8}"/>
              </a:ext>
            </a:extLst>
          </p:cNvPr>
          <p:cNvSpPr/>
          <p:nvPr/>
        </p:nvSpPr>
        <p:spPr>
          <a:xfrm>
            <a:off x="374815" y="1490611"/>
            <a:ext cx="6810375" cy="332105"/>
          </a:xfrm>
          <a:prstGeom prst="roundRect">
            <a:avLst/>
          </a:prstGeom>
          <a:solidFill>
            <a:schemeClr val="bg1"/>
          </a:solidFill>
          <a:ln w="12700">
            <a:solidFill>
              <a:srgbClr val="005A6C"/>
            </a:solidFill>
          </a:ln>
        </p:spPr>
        <p:txBody>
          <a:bodyPr wrap="square" lIns="0" tIns="0" rIns="0" bIns="0" rtlCol="0"/>
          <a:lstStyle/>
          <a:p>
            <a:endParaRPr/>
          </a:p>
        </p:txBody>
      </p:sp>
      <p:sp>
        <p:nvSpPr>
          <p:cNvPr id="10" name="object 5">
            <a:extLst>
              <a:ext uri="{FF2B5EF4-FFF2-40B4-BE49-F238E27FC236}">
                <a16:creationId xmlns:a16="http://schemas.microsoft.com/office/drawing/2014/main" id="{B4364192-692C-937E-0D93-3667F047F03B}"/>
              </a:ext>
            </a:extLst>
          </p:cNvPr>
          <p:cNvSpPr txBox="1"/>
          <p:nvPr/>
        </p:nvSpPr>
        <p:spPr>
          <a:xfrm>
            <a:off x="491294" y="1562355"/>
            <a:ext cx="2320925"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5A6C"/>
                </a:solidFill>
                <a:latin typeface="Yu Gothic" panose="020B0400000000000000" pitchFamily="34" charset="-128"/>
                <a:ea typeface="Yu Gothic" panose="020B0400000000000000" pitchFamily="34" charset="-128"/>
                <a:cs typeface="YuGothic Bold"/>
              </a:rPr>
              <a:t>見舞金などの経済支援</a:t>
            </a:r>
            <a:endParaRPr sz="900">
              <a:latin typeface="Yu Gothic" panose="020B0400000000000000" pitchFamily="34" charset="-128"/>
              <a:ea typeface="Yu Gothic" panose="020B0400000000000000" pitchFamily="34" charset="-128"/>
              <a:cs typeface="Yu Gothic Pr6N M"/>
            </a:endParaRPr>
          </a:p>
        </p:txBody>
      </p:sp>
      <p:sp>
        <p:nvSpPr>
          <p:cNvPr id="12" name="object 5">
            <a:extLst>
              <a:ext uri="{FF2B5EF4-FFF2-40B4-BE49-F238E27FC236}">
                <a16:creationId xmlns:a16="http://schemas.microsoft.com/office/drawing/2014/main" id="{423C6404-2A27-83CD-2970-0E631921BA15}"/>
              </a:ext>
            </a:extLst>
          </p:cNvPr>
          <p:cNvSpPr txBox="1"/>
          <p:nvPr/>
        </p:nvSpPr>
        <p:spPr>
          <a:xfrm>
            <a:off x="515506" y="1945409"/>
            <a:ext cx="4878750" cy="154401"/>
          </a:xfrm>
          <a:prstGeom prst="rect">
            <a:avLst/>
          </a:prstGeom>
        </p:spPr>
        <p:txBody>
          <a:bodyPr vert="horz" wrap="square" lIns="0" tIns="12700" rIns="0" bIns="0" rtlCol="0">
            <a:spAutoFit/>
          </a:bodyPr>
          <a:lstStyle/>
          <a:p>
            <a:pPr>
              <a:lnSpc>
                <a:spcPct val="100000"/>
              </a:lnSpc>
            </a:pPr>
            <a:r>
              <a:rPr lang="ja-JP" altLang="en-US" sz="920" dirty="0">
                <a:solidFill>
                  <a:srgbClr val="231F20"/>
                </a:solidFill>
                <a:latin typeface="Yu Gothic" panose="020B0400000000000000" pitchFamily="34" charset="-128"/>
                <a:ea typeface="Yu Gothic" panose="020B0400000000000000" pitchFamily="34" charset="-128"/>
                <a:cs typeface="Yu Gothic Pr6N M"/>
              </a:rPr>
              <a:t>傷病時には、以下の見舞金などが支給されます。</a:t>
            </a:r>
          </a:p>
        </p:txBody>
      </p:sp>
      <p:grpSp>
        <p:nvGrpSpPr>
          <p:cNvPr id="13" name="グループ化 12">
            <a:extLst>
              <a:ext uri="{FF2B5EF4-FFF2-40B4-BE49-F238E27FC236}">
                <a16:creationId xmlns:a16="http://schemas.microsoft.com/office/drawing/2014/main" id="{31BDB16F-BD31-080A-C7AE-91833318588D}"/>
              </a:ext>
            </a:extLst>
          </p:cNvPr>
          <p:cNvGrpSpPr/>
          <p:nvPr/>
        </p:nvGrpSpPr>
        <p:grpSpPr>
          <a:xfrm>
            <a:off x="5625842" y="248397"/>
            <a:ext cx="4096801" cy="1377523"/>
            <a:chOff x="-5402377" y="3675575"/>
            <a:chExt cx="4096801" cy="1377523"/>
          </a:xfrm>
        </p:grpSpPr>
        <p:sp>
          <p:nvSpPr>
            <p:cNvPr id="14" name="正方形/長方形 13">
              <a:extLst>
                <a:ext uri="{FF2B5EF4-FFF2-40B4-BE49-F238E27FC236}">
                  <a16:creationId xmlns:a16="http://schemas.microsoft.com/office/drawing/2014/main" id="{40810ACF-FADE-EA98-C133-E52F42E0C215}"/>
                </a:ext>
              </a:extLst>
            </p:cNvPr>
            <p:cNvSpPr/>
            <p:nvPr/>
          </p:nvSpPr>
          <p:spPr>
            <a:xfrm>
              <a:off x="-5402377" y="4128788"/>
              <a:ext cx="4096800" cy="924310"/>
            </a:xfrm>
            <a:prstGeom prst="rect">
              <a:avLst/>
            </a:prstGeom>
            <a:solidFill>
              <a:srgbClr val="F5E9F3"/>
            </a:solidFill>
            <a:ln w="17653">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lIns="216000" tIns="144000" rIns="216000" bIns="216000" rtlCol="0" anchor="ctr">
              <a:spAutoFit/>
            </a:bodyPr>
            <a:lstStyle/>
            <a:p>
              <a:pPr algn="just">
                <a:lnSpc>
                  <a:spcPts val="2300"/>
                </a:lnSpc>
              </a:pPr>
              <a:r>
                <a:rPr lang="ja-JP" altLang="en-US" sz="1250" b="1">
                  <a:solidFill>
                    <a:srgbClr val="005971"/>
                  </a:solidFill>
                  <a:effectLst/>
                  <a:latin typeface="Yu Gothic" panose="020B0400000000000000" pitchFamily="34" charset="-128"/>
                  <a:ea typeface="Yu Gothic" panose="020B0400000000000000" pitchFamily="34" charset="-128"/>
                </a:rPr>
                <a:t>自社で導入済の制度にあわせてカスタマイズをお願いします</a:t>
              </a:r>
            </a:p>
          </p:txBody>
        </p:sp>
        <p:grpSp>
          <p:nvGrpSpPr>
            <p:cNvPr id="15" name="グループ化 14">
              <a:extLst>
                <a:ext uri="{FF2B5EF4-FFF2-40B4-BE49-F238E27FC236}">
                  <a16:creationId xmlns:a16="http://schemas.microsoft.com/office/drawing/2014/main" id="{F59A9CDD-A80C-6A04-1463-3CD20C06B1C0}"/>
                </a:ext>
              </a:extLst>
            </p:cNvPr>
            <p:cNvGrpSpPr/>
            <p:nvPr/>
          </p:nvGrpSpPr>
          <p:grpSpPr>
            <a:xfrm>
              <a:off x="-5402376" y="3675575"/>
              <a:ext cx="4096800" cy="464820"/>
              <a:chOff x="3298279" y="2206993"/>
              <a:chExt cx="4096800" cy="464820"/>
            </a:xfrm>
          </p:grpSpPr>
          <p:sp>
            <p:nvSpPr>
              <p:cNvPr id="18" name="object 4">
                <a:extLst>
                  <a:ext uri="{FF2B5EF4-FFF2-40B4-BE49-F238E27FC236}">
                    <a16:creationId xmlns:a16="http://schemas.microsoft.com/office/drawing/2014/main" id="{14D39835-BAEF-A74F-F203-7DAE62B6777B}"/>
                  </a:ext>
                </a:extLst>
              </p:cNvPr>
              <p:cNvSpPr/>
              <p:nvPr/>
            </p:nvSpPr>
            <p:spPr>
              <a:xfrm>
                <a:off x="3298279" y="2206993"/>
                <a:ext cx="4096800" cy="464820"/>
              </a:xfrm>
              <a:custGeom>
                <a:avLst/>
                <a:gdLst/>
                <a:ahLst/>
                <a:cxnLst/>
                <a:rect l="l" t="t" r="r" b="b"/>
                <a:pathLst>
                  <a:path w="4091940" h="464819">
                    <a:moveTo>
                      <a:pt x="4091800" y="0"/>
                    </a:moveTo>
                    <a:lnTo>
                      <a:pt x="0" y="0"/>
                    </a:lnTo>
                    <a:lnTo>
                      <a:pt x="0" y="464388"/>
                    </a:lnTo>
                    <a:lnTo>
                      <a:pt x="4091800" y="464388"/>
                    </a:lnTo>
                    <a:lnTo>
                      <a:pt x="4091800" y="0"/>
                    </a:lnTo>
                    <a:close/>
                  </a:path>
                </a:pathLst>
              </a:custGeom>
              <a:solidFill>
                <a:srgbClr val="D28EBB"/>
              </a:solidFill>
            </p:spPr>
            <p:txBody>
              <a:bodyPr wrap="square" lIns="0" tIns="0" rIns="0" bIns="0" rtlCol="0"/>
              <a:lstStyle/>
              <a:p>
                <a:endParaRPr/>
              </a:p>
            </p:txBody>
          </p:sp>
          <p:sp>
            <p:nvSpPr>
              <p:cNvPr id="19" name="object 5">
                <a:extLst>
                  <a:ext uri="{FF2B5EF4-FFF2-40B4-BE49-F238E27FC236}">
                    <a16:creationId xmlns:a16="http://schemas.microsoft.com/office/drawing/2014/main" id="{36463815-7BA3-395D-D666-6129DE254B49}"/>
                  </a:ext>
                </a:extLst>
              </p:cNvPr>
              <p:cNvSpPr/>
              <p:nvPr/>
            </p:nvSpPr>
            <p:spPr>
              <a:xfrm>
                <a:off x="3298279" y="2206993"/>
                <a:ext cx="4091940" cy="464820"/>
              </a:xfrm>
              <a:custGeom>
                <a:avLst/>
                <a:gdLst/>
                <a:ahLst/>
                <a:cxnLst/>
                <a:rect l="l" t="t" r="r" b="b"/>
                <a:pathLst>
                  <a:path w="4091940" h="464819">
                    <a:moveTo>
                      <a:pt x="4091800" y="464388"/>
                    </a:moveTo>
                    <a:lnTo>
                      <a:pt x="0" y="464388"/>
                    </a:lnTo>
                    <a:lnTo>
                      <a:pt x="0" y="0"/>
                    </a:lnTo>
                    <a:lnTo>
                      <a:pt x="4091800" y="0"/>
                    </a:lnTo>
                    <a:lnTo>
                      <a:pt x="4091800" y="464388"/>
                    </a:lnTo>
                    <a:close/>
                  </a:path>
                </a:pathLst>
              </a:custGeom>
              <a:ln w="17640">
                <a:solidFill>
                  <a:srgbClr val="005971"/>
                </a:solidFill>
              </a:ln>
            </p:spPr>
            <p:txBody>
              <a:bodyPr wrap="square" lIns="0" tIns="0" rIns="0" bIns="0" rtlCol="0"/>
              <a:lstStyle/>
              <a:p>
                <a:endParaRPr/>
              </a:p>
            </p:txBody>
          </p:sp>
        </p:grpSp>
        <p:sp>
          <p:nvSpPr>
            <p:cNvPr id="16" name="object 6">
              <a:extLst>
                <a:ext uri="{FF2B5EF4-FFF2-40B4-BE49-F238E27FC236}">
                  <a16:creationId xmlns:a16="http://schemas.microsoft.com/office/drawing/2014/main" id="{B3724B6E-D86D-3767-B065-421513AA2893}"/>
                </a:ext>
              </a:extLst>
            </p:cNvPr>
            <p:cNvSpPr txBox="1">
              <a:spLocks/>
            </p:cNvSpPr>
            <p:nvPr/>
          </p:nvSpPr>
          <p:spPr>
            <a:xfrm>
              <a:off x="-5183091" y="3736656"/>
              <a:ext cx="1622473" cy="374461"/>
            </a:xfrm>
            <a:prstGeom prst="rect">
              <a:avLst/>
            </a:prstGeom>
          </p:spPr>
          <p:txBody>
            <a:bodyPr vert="horz" wrap="square" lIns="0" tIns="12700" rIns="0" bIns="0" rtlCol="0">
              <a:spAutoFit/>
            </a:bodyPr>
            <a:lstStyle>
              <a:lvl1pPr>
                <a:defRPr sz="2350" b="0" i="0">
                  <a:latin typeface="Yu Gothic" panose="020B0400000000000000" pitchFamily="34" charset="-128"/>
                  <a:ea typeface="Yu Gothic" panose="020B0400000000000000" pitchFamily="34" charset="-128"/>
                  <a:cs typeface="+mj-cs"/>
                </a:defRPr>
              </a:lvl1pPr>
            </a:lstStyle>
            <a:p>
              <a:pPr marL="12700">
                <a:spcBef>
                  <a:spcPts val="100"/>
                </a:spcBef>
              </a:pPr>
              <a:r>
                <a:rPr lang="ja-JP" altLang="en-US" b="1" spc="-10" dirty="0">
                  <a:solidFill>
                    <a:schemeClr val="bg1"/>
                  </a:solidFill>
                </a:rPr>
                <a:t>作成ガイド</a:t>
              </a:r>
            </a:p>
          </p:txBody>
        </p:sp>
        <p:sp>
          <p:nvSpPr>
            <p:cNvPr id="17" name="object 7">
              <a:extLst>
                <a:ext uri="{FF2B5EF4-FFF2-40B4-BE49-F238E27FC236}">
                  <a16:creationId xmlns:a16="http://schemas.microsoft.com/office/drawing/2014/main" id="{704FD4B3-01DA-AD3C-C5EE-FA40F0003CF0}"/>
                </a:ext>
              </a:extLst>
            </p:cNvPr>
            <p:cNvSpPr txBox="1"/>
            <p:nvPr/>
          </p:nvSpPr>
          <p:spPr>
            <a:xfrm>
              <a:off x="-3304260" y="3798376"/>
              <a:ext cx="1762125" cy="213990"/>
            </a:xfrm>
            <a:prstGeom prst="rect">
              <a:avLst/>
            </a:prstGeom>
            <a:solidFill>
              <a:srgbClr val="FFFFFF"/>
            </a:solidFill>
          </p:spPr>
          <p:txBody>
            <a:bodyPr vert="horz" wrap="square" lIns="36000" tIns="46800" rIns="36000" bIns="36000" rtlCol="0" anchor="ctr">
              <a:spAutoFit/>
            </a:bodyPr>
            <a:lstStyle/>
            <a:p>
              <a:pPr algn="ctr">
                <a:lnSpc>
                  <a:spcPct val="100000"/>
                </a:lnSpc>
              </a:pPr>
              <a:r>
                <a:rPr sz="800" b="1" spc="-15" dirty="0">
                  <a:solidFill>
                    <a:srgbClr val="005971"/>
                  </a:solidFill>
                  <a:latin typeface="Yu Gothic" panose="020B0400000000000000" pitchFamily="34" charset="-128"/>
                  <a:ea typeface="Yu Gothic" panose="020B0400000000000000" pitchFamily="34" charset="-128"/>
                  <a:cs typeface="YuGothic Bold"/>
                </a:rPr>
                <a:t>この部分は完成後削除してください</a:t>
              </a:r>
              <a:endParaRPr sz="800">
                <a:latin typeface="Yu Gothic" panose="020B0400000000000000" pitchFamily="34" charset="-128"/>
                <a:ea typeface="Yu Gothic" panose="020B0400000000000000" pitchFamily="34" charset="-128"/>
                <a:cs typeface="YuGothic Bold"/>
              </a:endParaRPr>
            </a:p>
          </p:txBody>
        </p:sp>
      </p:grpSp>
      <p:graphicFrame>
        <p:nvGraphicFramePr>
          <p:cNvPr id="21" name="表 7">
            <a:extLst>
              <a:ext uri="{FF2B5EF4-FFF2-40B4-BE49-F238E27FC236}">
                <a16:creationId xmlns:a16="http://schemas.microsoft.com/office/drawing/2014/main" id="{A1DFF040-24B9-CE3E-CBCB-2369ABBAA0AA}"/>
              </a:ext>
            </a:extLst>
          </p:cNvPr>
          <p:cNvGraphicFramePr>
            <a:graphicFrameLocks noGrp="1"/>
          </p:cNvGraphicFramePr>
          <p:nvPr>
            <p:extLst>
              <p:ext uri="{D42A27DB-BD31-4B8C-83A1-F6EECF244321}">
                <p14:modId xmlns:p14="http://schemas.microsoft.com/office/powerpoint/2010/main" val="729904844"/>
              </p:ext>
            </p:extLst>
          </p:nvPr>
        </p:nvGraphicFramePr>
        <p:xfrm>
          <a:off x="496157" y="2245997"/>
          <a:ext cx="6555600" cy="3012567"/>
        </p:xfrm>
        <a:graphic>
          <a:graphicData uri="http://schemas.openxmlformats.org/drawingml/2006/table">
            <a:tbl>
              <a:tblPr firstRow="1" firstCol="1" bandRow="1">
                <a:tableStyleId>{7DF18680-E054-41AD-8BC1-D1AEF772440D}</a:tableStyleId>
              </a:tblPr>
              <a:tblGrid>
                <a:gridCol w="1229678">
                  <a:extLst>
                    <a:ext uri="{9D8B030D-6E8A-4147-A177-3AD203B41FA5}">
                      <a16:colId xmlns:a16="http://schemas.microsoft.com/office/drawing/2014/main" val="1907189345"/>
                    </a:ext>
                  </a:extLst>
                </a:gridCol>
                <a:gridCol w="3686618">
                  <a:extLst>
                    <a:ext uri="{9D8B030D-6E8A-4147-A177-3AD203B41FA5}">
                      <a16:colId xmlns:a16="http://schemas.microsoft.com/office/drawing/2014/main" val="2079519909"/>
                    </a:ext>
                  </a:extLst>
                </a:gridCol>
                <a:gridCol w="1639304">
                  <a:extLst>
                    <a:ext uri="{9D8B030D-6E8A-4147-A177-3AD203B41FA5}">
                      <a16:colId xmlns:a16="http://schemas.microsoft.com/office/drawing/2014/main" val="3880407739"/>
                    </a:ext>
                  </a:extLst>
                </a:gridCol>
              </a:tblGrid>
              <a:tr h="248205">
                <a:tc>
                  <a:txBody>
                    <a:bodyPr/>
                    <a:lstStyle/>
                    <a:p>
                      <a:pPr algn="ctr">
                        <a:lnSpc>
                          <a:spcPct val="100000"/>
                        </a:lnSpc>
                      </a:pPr>
                      <a:endParaRPr kumimoji="1" lang="ja-JP" altLang="en-US" sz="920" b="0" i="0" spc="-50" baseline="0" dirty="0">
                        <a:solidFill>
                          <a:srgbClr val="005870"/>
                        </a:solidFill>
                        <a:latin typeface="Yu Gothic" panose="020B0400000000000000" pitchFamily="34" charset="-128"/>
                        <a:ea typeface="Yu Gothic" panose="020B0400000000000000" pitchFamily="34" charset="-128"/>
                      </a:endParaRPr>
                    </a:p>
                  </a:txBody>
                  <a:tcPr marL="72000" marR="72000" marT="36000" marB="36000"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gn="ctr">
                        <a:lnSpc>
                          <a:spcPct val="100000"/>
                        </a:lnSpc>
                      </a:pPr>
                      <a:r>
                        <a:rPr kumimoji="1" lang="ja-JP" altLang="en-US" sz="920" b="1" i="0" spc="-50" baseline="0" dirty="0">
                          <a:solidFill>
                            <a:srgbClr val="005870"/>
                          </a:solidFill>
                          <a:latin typeface="Yu Gothic" panose="020B0400000000000000" pitchFamily="34" charset="-128"/>
                          <a:ea typeface="Yu Gothic" panose="020B0400000000000000" pitchFamily="34" charset="-128"/>
                        </a:rPr>
                        <a:t>概要</a:t>
                      </a:r>
                    </a:p>
                  </a:txBody>
                  <a:tcPr marL="72000" marR="72000" marT="36000" marB="36000"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gn="ctr">
                        <a:lnSpc>
                          <a:spcPct val="100000"/>
                        </a:lnSpc>
                      </a:pPr>
                      <a:r>
                        <a:rPr kumimoji="1" lang="ja-JP" altLang="en-US" sz="920" b="1" i="0" spc="-50" baseline="0" dirty="0">
                          <a:solidFill>
                            <a:srgbClr val="005870"/>
                          </a:solidFill>
                          <a:latin typeface="Yu Gothic" panose="020B0400000000000000" pitchFamily="34" charset="-128"/>
                          <a:ea typeface="Yu Gothic" panose="020B0400000000000000" pitchFamily="34" charset="-128"/>
                        </a:rPr>
                        <a:t>問い合わせ先</a:t>
                      </a:r>
                    </a:p>
                  </a:txBody>
                  <a:tcPr marL="72000" marR="72000" marT="36000" marB="36000"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extLst>
                  <a:ext uri="{0D108BD9-81ED-4DB2-BD59-A6C34878D82A}">
                    <a16:rowId xmlns:a16="http://schemas.microsoft.com/office/drawing/2014/main" val="2014829643"/>
                  </a:ext>
                </a:extLst>
              </a:tr>
              <a:tr h="617038">
                <a:tc>
                  <a:txBody>
                    <a:bodyPr/>
                    <a:lstStyle/>
                    <a:p>
                      <a:pPr algn="ctr">
                        <a:lnSpc>
                          <a:spcPct val="100000"/>
                        </a:lnSpc>
                      </a:pPr>
                      <a:r>
                        <a:rPr kumimoji="1" lang="ja-JP" altLang="en-US" sz="920" b="1" i="0" spc="-50" baseline="0">
                          <a:solidFill>
                            <a:srgbClr val="005870"/>
                          </a:solidFill>
                          <a:latin typeface="Yu Gothic" panose="020B0400000000000000" pitchFamily="34" charset="-128"/>
                          <a:ea typeface="Yu Gothic" panose="020B0400000000000000" pitchFamily="34" charset="-128"/>
                        </a:rPr>
                        <a:t>高額療養費制度</a:t>
                      </a:r>
                    </a:p>
                  </a:txBody>
                  <a:tcPr marL="72000" marR="72000" marT="36000" marB="36000"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nSpc>
                          <a:spcPct val="100000"/>
                        </a:lnSpc>
                      </a:pPr>
                      <a:r>
                        <a:rPr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同一月に高額な医療費の自己負担が必要となった際に、限度額を超えた分について払い戻しを受けられる制度です</a:t>
                      </a:r>
                    </a:p>
                  </a:txBody>
                  <a:tcPr marL="108000" marR="72000" marT="36000" marB="36000"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nSpc>
                          <a:spcPct val="100000"/>
                        </a:lnSpc>
                      </a:pPr>
                      <a:r>
                        <a:rPr kumimoji="1" lang="ja-JP" altLang="en-US" sz="920" b="0" i="0" spc="-50" baseline="0">
                          <a:solidFill>
                            <a:schemeClr val="tx1">
                              <a:lumMod val="95000"/>
                              <a:lumOff val="5000"/>
                            </a:schemeClr>
                          </a:solidFill>
                          <a:latin typeface="Yu Gothic" panose="020B0400000000000000" pitchFamily="34" charset="-128"/>
                          <a:ea typeface="Yu Gothic" panose="020B0400000000000000" pitchFamily="34" charset="-128"/>
                        </a:rPr>
                        <a:t>健康保険組合</a:t>
                      </a:r>
                    </a:p>
                    <a:p>
                      <a:pPr>
                        <a:lnSpc>
                          <a:spcPct val="100000"/>
                        </a:lnSpc>
                      </a:pPr>
                      <a:r>
                        <a:rPr kumimoji="1" lang="en-US" altLang="ja-JP" sz="920" b="0" i="0" spc="-50" baseline="0">
                          <a:solidFill>
                            <a:schemeClr val="tx1">
                              <a:lumMod val="95000"/>
                              <a:lumOff val="5000"/>
                            </a:schemeClr>
                          </a:solidFill>
                          <a:latin typeface="Yu Gothic" panose="020B0400000000000000" pitchFamily="34" charset="-128"/>
                          <a:ea typeface="Yu Gothic" panose="020B0400000000000000" pitchFamily="34" charset="-128"/>
                        </a:rPr>
                        <a:t>URL</a:t>
                      </a:r>
                    </a:p>
                    <a:p>
                      <a:pPr>
                        <a:lnSpc>
                          <a:spcPct val="100000"/>
                        </a:lnSpc>
                      </a:pPr>
                      <a:r>
                        <a:rPr kumimoji="1" lang="en-US" altLang="ja-JP" sz="920" b="0" i="0" spc="-50" baseline="0">
                          <a:solidFill>
                            <a:schemeClr val="tx1">
                              <a:lumMod val="95000"/>
                              <a:lumOff val="5000"/>
                            </a:schemeClr>
                          </a:solidFill>
                          <a:latin typeface="Yu Gothic" panose="020B0400000000000000" pitchFamily="34" charset="-128"/>
                          <a:ea typeface="Yu Gothic" panose="020B0400000000000000" pitchFamily="34" charset="-128"/>
                        </a:rPr>
                        <a:t>XXX-XXX-XXXX</a:t>
                      </a:r>
                    </a:p>
                  </a:txBody>
                  <a:tcPr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3509975"/>
                  </a:ext>
                </a:extLst>
              </a:tr>
              <a:tr h="891702">
                <a:tc>
                  <a:txBody>
                    <a:bodyPr/>
                    <a:lstStyle/>
                    <a:p>
                      <a:pPr algn="ctr">
                        <a:lnSpc>
                          <a:spcPct val="100000"/>
                        </a:lnSpc>
                      </a:pPr>
                      <a:r>
                        <a:rPr kumimoji="1" lang="ja-JP" altLang="en-US" sz="920" b="1" i="0" spc="-50" baseline="0">
                          <a:solidFill>
                            <a:srgbClr val="005870"/>
                          </a:solidFill>
                          <a:latin typeface="Yu Gothic" panose="020B0400000000000000" pitchFamily="34" charset="-128"/>
                          <a:ea typeface="Yu Gothic" panose="020B0400000000000000" pitchFamily="34" charset="-128"/>
                        </a:rPr>
                        <a:t>傷病手当金</a:t>
                      </a:r>
                    </a:p>
                  </a:txBody>
                  <a:tcPr marL="72000" marR="72000" marT="36000" marB="36000"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病気のために働けず、収入が減少したときに支給される保障制度です</a:t>
                      </a:r>
                    </a:p>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次の４つの要件を満たしたときに利用できます</a:t>
                      </a:r>
                    </a:p>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　・病気の療養のための休業であること</a:t>
                      </a:r>
                    </a:p>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　・仕事に就くことができない状態であること</a:t>
                      </a:r>
                    </a:p>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　・４日以上仕事に就けなかったこと</a:t>
                      </a:r>
                    </a:p>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　・休んだ期間について給与の支払いがないこと</a:t>
                      </a:r>
                    </a:p>
                  </a:txBody>
                  <a:tcPr marL="108000" marR="72000" marT="36000" marB="36000"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a:p>
                  </a:txBody>
                  <a:tcPr marL="72000" marR="72000" marT="36000" marB="36000"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5354429"/>
                  </a:ext>
                </a:extLst>
              </a:tr>
              <a:tr h="617038">
                <a:tc>
                  <a:txBody>
                    <a:bodyPr/>
                    <a:lstStyle/>
                    <a:p>
                      <a:pPr algn="ctr">
                        <a:lnSpc>
                          <a:spcPct val="100000"/>
                        </a:lnSpc>
                      </a:pPr>
                      <a:r>
                        <a:rPr kumimoji="1" lang="ja-JP" altLang="en-US" sz="920" b="1" i="0" spc="-50" baseline="0">
                          <a:solidFill>
                            <a:srgbClr val="005870"/>
                          </a:solidFill>
                          <a:latin typeface="Yu Gothic" panose="020B0400000000000000" pitchFamily="34" charset="-128"/>
                          <a:ea typeface="Yu Gothic" panose="020B0400000000000000" pitchFamily="34" charset="-128"/>
                        </a:rPr>
                        <a:t>団体保険</a:t>
                      </a:r>
                    </a:p>
                  </a:txBody>
                  <a:tcPr marL="72000" marR="72000" marT="36000" marB="36000"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（あればご記載ください）</a:t>
                      </a:r>
                    </a:p>
                  </a:txBody>
                  <a:tcPr marL="108000" marR="72000" marT="36000" marB="36000"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endPar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endParaRPr>
                    </a:p>
                  </a:txBody>
                  <a:tcPr marL="72000" marR="72000" marT="36000" marB="36000"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6848079"/>
                  </a:ext>
                </a:extLst>
              </a:tr>
              <a:tr h="617038">
                <a:tc>
                  <a:txBody>
                    <a:bodyPr/>
                    <a:lstStyle/>
                    <a:p>
                      <a:pPr algn="ctr">
                        <a:lnSpc>
                          <a:spcPct val="100000"/>
                        </a:lnSpc>
                      </a:pPr>
                      <a:r>
                        <a:rPr kumimoji="1" lang="ja-JP" altLang="en-US" sz="920" b="1" i="0" spc="-50" baseline="0" dirty="0">
                          <a:solidFill>
                            <a:srgbClr val="005971"/>
                          </a:solidFill>
                          <a:latin typeface="Yu Gothic" panose="020B0400000000000000" pitchFamily="34" charset="-128"/>
                          <a:ea typeface="Yu Gothic" panose="020B0400000000000000" pitchFamily="34" charset="-128"/>
                        </a:rPr>
                        <a:t>傷病見舞金</a:t>
                      </a:r>
                    </a:p>
                  </a:txBody>
                  <a:tcPr marL="72000" marR="72000" marT="36000" marB="36000"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971"/>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nSpc>
                          <a:spcPct val="100000"/>
                        </a:lnSpc>
                      </a:pPr>
                      <a:r>
                        <a:rPr kumimoji="1" lang="ja-JP" altLang="en-US" sz="920" b="0" i="0" spc="-50" baseline="0">
                          <a:solidFill>
                            <a:srgbClr val="005971"/>
                          </a:solidFill>
                          <a:latin typeface="Yu Gothic" panose="020B0400000000000000" pitchFamily="34" charset="-128"/>
                          <a:ea typeface="Yu Gothic" panose="020B0400000000000000" pitchFamily="34" charset="-128"/>
                        </a:rPr>
                        <a:t>（公的制度ではなく会社独自の制度があればご記載ください）</a:t>
                      </a:r>
                    </a:p>
                  </a:txBody>
                  <a:tcPr marL="108000" marR="72000" marT="36000" marB="36000"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97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endParaRPr kumimoji="1" lang="ja-JP" altLang="en-US" sz="920" b="0" i="0" spc="-50" baseline="0" dirty="0">
                        <a:solidFill>
                          <a:srgbClr val="005971"/>
                        </a:solidFill>
                        <a:latin typeface="Yu Gothic" panose="020B0400000000000000" pitchFamily="34" charset="-128"/>
                        <a:ea typeface="Yu Gothic" panose="020B0400000000000000" pitchFamily="34" charset="-128"/>
                      </a:endParaRPr>
                    </a:p>
                  </a:txBody>
                  <a:tcPr marL="72000" marR="72000" marT="36000" marB="36000"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97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3175536"/>
                  </a:ext>
                </a:extLst>
              </a:tr>
            </a:tbl>
          </a:graphicData>
        </a:graphic>
      </p:graphicFrame>
    </p:spTree>
    <p:extLst>
      <p:ext uri="{BB962C8B-B14F-4D97-AF65-F5344CB8AC3E}">
        <p14:creationId xmlns:p14="http://schemas.microsoft.com/office/powerpoint/2010/main" val="1687175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FFE3E645-1049-FDE1-3AD3-99E75BF9EF8B}"/>
              </a:ext>
            </a:extLst>
          </p:cNvPr>
          <p:cNvSpPr txBox="1"/>
          <p:nvPr/>
        </p:nvSpPr>
        <p:spPr>
          <a:xfrm>
            <a:off x="217630" y="10368612"/>
            <a:ext cx="247470" cy="182101"/>
          </a:xfrm>
          <a:prstGeom prst="rect">
            <a:avLst/>
          </a:prstGeom>
        </p:spPr>
        <p:txBody>
          <a:bodyPr vert="horz" wrap="square" lIns="0" tIns="12700" rIns="0" bIns="0" rtlCol="0">
            <a:spAutoFit/>
          </a:bodyPr>
          <a:lstStyle/>
          <a:p>
            <a:pPr marL="12700">
              <a:lnSpc>
                <a:spcPct val="100000"/>
              </a:lnSpc>
              <a:spcBef>
                <a:spcPts val="100"/>
              </a:spcBef>
            </a:pPr>
            <a:r>
              <a:rPr lang="en-US" altLang="ja-JP" sz="1100" spc="-50" dirty="0">
                <a:solidFill>
                  <a:srgbClr val="4E4C4C"/>
                </a:solidFill>
                <a:latin typeface="Yu Gothic" panose="020B0400000000000000" pitchFamily="34" charset="-128"/>
                <a:ea typeface="Yu Gothic" panose="020B0400000000000000" pitchFamily="34" charset="-128"/>
                <a:cs typeface="Yu Gothic Pr6N M"/>
              </a:rPr>
              <a:t>9</a:t>
            </a:r>
            <a:endParaRPr sz="1100">
              <a:latin typeface="Yu Gothic" panose="020B0400000000000000" pitchFamily="34" charset="-128"/>
              <a:ea typeface="Yu Gothic" panose="020B0400000000000000" pitchFamily="34" charset="-128"/>
              <a:cs typeface="Yu Gothic Pr6N M"/>
            </a:endParaRPr>
          </a:p>
        </p:txBody>
      </p:sp>
    </p:spTree>
    <p:extLst>
      <p:ext uri="{BB962C8B-B14F-4D97-AF65-F5344CB8AC3E}">
        <p14:creationId xmlns:p14="http://schemas.microsoft.com/office/powerpoint/2010/main" val="2835988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object 3">
            <a:extLst>
              <a:ext uri="{FF2B5EF4-FFF2-40B4-BE49-F238E27FC236}">
                <a16:creationId xmlns:a16="http://schemas.microsoft.com/office/drawing/2014/main" id="{68458F1C-E646-3CE7-3673-69D674A29184}"/>
              </a:ext>
            </a:extLst>
          </p:cNvPr>
          <p:cNvSpPr txBox="1"/>
          <p:nvPr/>
        </p:nvSpPr>
        <p:spPr>
          <a:xfrm>
            <a:off x="7223015" y="10368612"/>
            <a:ext cx="247470" cy="182101"/>
          </a:xfrm>
          <a:prstGeom prst="rect">
            <a:avLst/>
          </a:prstGeom>
        </p:spPr>
        <p:txBody>
          <a:bodyPr vert="horz" wrap="square" lIns="0" tIns="12700" rIns="0" bIns="0" rtlCol="0">
            <a:spAutoFit/>
          </a:bodyPr>
          <a:lstStyle/>
          <a:p>
            <a:pPr marL="12700">
              <a:lnSpc>
                <a:spcPct val="100000"/>
              </a:lnSpc>
              <a:spcBef>
                <a:spcPts val="100"/>
              </a:spcBef>
            </a:pPr>
            <a:r>
              <a:rPr lang="en-US" altLang="ja-JP" sz="1100" spc="-50" dirty="0">
                <a:solidFill>
                  <a:srgbClr val="4E4C4C"/>
                </a:solidFill>
                <a:latin typeface="Yu Gothic" panose="020B0400000000000000" pitchFamily="34" charset="-128"/>
                <a:ea typeface="Yu Gothic" panose="020B0400000000000000" pitchFamily="34" charset="-128"/>
                <a:cs typeface="Yu Gothic Pr6N M"/>
              </a:rPr>
              <a:t>10</a:t>
            </a:r>
            <a:endParaRPr sz="1100">
              <a:latin typeface="Yu Gothic" panose="020B0400000000000000" pitchFamily="34" charset="-128"/>
              <a:ea typeface="Yu Gothic" panose="020B0400000000000000" pitchFamily="34" charset="-128"/>
              <a:cs typeface="Yu Gothic Pr6N M"/>
            </a:endParaRPr>
          </a:p>
        </p:txBody>
      </p:sp>
    </p:spTree>
    <p:extLst>
      <p:ext uri="{BB962C8B-B14F-4D97-AF65-F5344CB8AC3E}">
        <p14:creationId xmlns:p14="http://schemas.microsoft.com/office/powerpoint/2010/main" val="914167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289D34B6-0E15-A34F-D1CA-FB4860C17898}"/>
              </a:ext>
            </a:extLst>
          </p:cNvPr>
          <p:cNvSpPr txBox="1"/>
          <p:nvPr/>
        </p:nvSpPr>
        <p:spPr>
          <a:xfrm>
            <a:off x="217630" y="10368612"/>
            <a:ext cx="247470" cy="182101"/>
          </a:xfrm>
          <a:prstGeom prst="rect">
            <a:avLst/>
          </a:prstGeom>
        </p:spPr>
        <p:txBody>
          <a:bodyPr vert="horz" wrap="square" lIns="0" tIns="12700" rIns="0" bIns="0" rtlCol="0">
            <a:spAutoFit/>
          </a:bodyPr>
          <a:lstStyle/>
          <a:p>
            <a:pPr marL="12700">
              <a:lnSpc>
                <a:spcPct val="100000"/>
              </a:lnSpc>
              <a:spcBef>
                <a:spcPts val="100"/>
              </a:spcBef>
            </a:pPr>
            <a:r>
              <a:rPr lang="en-US" altLang="ja-JP" sz="1100" spc="-50" dirty="0">
                <a:solidFill>
                  <a:srgbClr val="4E4C4C"/>
                </a:solidFill>
                <a:latin typeface="Yu Gothic" panose="020B0400000000000000" pitchFamily="34" charset="-128"/>
                <a:ea typeface="Yu Gothic" panose="020B0400000000000000" pitchFamily="34" charset="-128"/>
                <a:cs typeface="Yu Gothic Pr6N M"/>
              </a:rPr>
              <a:t>11</a:t>
            </a:r>
            <a:endParaRPr sz="1100">
              <a:latin typeface="Yu Gothic" panose="020B0400000000000000" pitchFamily="34" charset="-128"/>
              <a:ea typeface="Yu Gothic" panose="020B0400000000000000" pitchFamily="34" charset="-128"/>
              <a:cs typeface="Yu Gothic Pr6N M"/>
            </a:endParaRPr>
          </a:p>
        </p:txBody>
      </p:sp>
    </p:spTree>
    <p:extLst>
      <p:ext uri="{BB962C8B-B14F-4D97-AF65-F5344CB8AC3E}">
        <p14:creationId xmlns:p14="http://schemas.microsoft.com/office/powerpoint/2010/main" val="2876150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106C327C-5A2E-80AB-F141-B6AE787EF961}"/>
              </a:ext>
            </a:extLst>
          </p:cNvPr>
          <p:cNvSpPr txBox="1"/>
          <p:nvPr/>
        </p:nvSpPr>
        <p:spPr>
          <a:xfrm>
            <a:off x="7223015" y="10368612"/>
            <a:ext cx="247470" cy="182101"/>
          </a:xfrm>
          <a:prstGeom prst="rect">
            <a:avLst/>
          </a:prstGeom>
        </p:spPr>
        <p:txBody>
          <a:bodyPr vert="horz" wrap="square" lIns="0" tIns="12700" rIns="0" bIns="0" rtlCol="0">
            <a:spAutoFit/>
          </a:bodyPr>
          <a:lstStyle/>
          <a:p>
            <a:pPr marL="12700">
              <a:lnSpc>
                <a:spcPct val="100000"/>
              </a:lnSpc>
              <a:spcBef>
                <a:spcPts val="100"/>
              </a:spcBef>
            </a:pPr>
            <a:r>
              <a:rPr lang="en-US" altLang="ja-JP" sz="1100" spc="-50" dirty="0">
                <a:solidFill>
                  <a:srgbClr val="4E4C4C"/>
                </a:solidFill>
                <a:latin typeface="Yu Gothic" panose="020B0400000000000000" pitchFamily="34" charset="-128"/>
                <a:ea typeface="Yu Gothic" panose="020B0400000000000000" pitchFamily="34" charset="-128"/>
                <a:cs typeface="Yu Gothic Pr6N M"/>
              </a:rPr>
              <a:t>12</a:t>
            </a:r>
            <a:endParaRPr sz="1100">
              <a:latin typeface="Yu Gothic" panose="020B0400000000000000" pitchFamily="34" charset="-128"/>
              <a:ea typeface="Yu Gothic" panose="020B0400000000000000" pitchFamily="34" charset="-128"/>
              <a:cs typeface="Yu Gothic Pr6N M"/>
            </a:endParaRPr>
          </a:p>
        </p:txBody>
      </p:sp>
    </p:spTree>
    <p:extLst>
      <p:ext uri="{BB962C8B-B14F-4D97-AF65-F5344CB8AC3E}">
        <p14:creationId xmlns:p14="http://schemas.microsoft.com/office/powerpoint/2010/main" val="1010076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表 7">
            <a:extLst>
              <a:ext uri="{FF2B5EF4-FFF2-40B4-BE49-F238E27FC236}">
                <a16:creationId xmlns:a16="http://schemas.microsoft.com/office/drawing/2014/main" id="{97F4F5B4-8AFD-B343-66C1-F17C4A3809F4}"/>
              </a:ext>
            </a:extLst>
          </p:cNvPr>
          <p:cNvGraphicFramePr>
            <a:graphicFrameLocks noGrp="1"/>
          </p:cNvGraphicFramePr>
          <p:nvPr/>
        </p:nvGraphicFramePr>
        <p:xfrm>
          <a:off x="496157" y="6342187"/>
          <a:ext cx="6555600" cy="3403306"/>
        </p:xfrm>
        <a:graphic>
          <a:graphicData uri="http://schemas.openxmlformats.org/drawingml/2006/table">
            <a:tbl>
              <a:tblPr firstRow="1" firstCol="1" bandRow="1">
                <a:tableStyleId>{7DF18680-E054-41AD-8BC1-D1AEF772440D}</a:tableStyleId>
              </a:tblPr>
              <a:tblGrid>
                <a:gridCol w="949466">
                  <a:extLst>
                    <a:ext uri="{9D8B030D-6E8A-4147-A177-3AD203B41FA5}">
                      <a16:colId xmlns:a16="http://schemas.microsoft.com/office/drawing/2014/main" val="1907189345"/>
                    </a:ext>
                  </a:extLst>
                </a:gridCol>
                <a:gridCol w="3364502">
                  <a:extLst>
                    <a:ext uri="{9D8B030D-6E8A-4147-A177-3AD203B41FA5}">
                      <a16:colId xmlns:a16="http://schemas.microsoft.com/office/drawing/2014/main" val="2079519909"/>
                    </a:ext>
                  </a:extLst>
                </a:gridCol>
                <a:gridCol w="2241632">
                  <a:extLst>
                    <a:ext uri="{9D8B030D-6E8A-4147-A177-3AD203B41FA5}">
                      <a16:colId xmlns:a16="http://schemas.microsoft.com/office/drawing/2014/main" val="3162228993"/>
                    </a:ext>
                  </a:extLst>
                </a:gridCol>
              </a:tblGrid>
              <a:tr h="36000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920" dirty="0">
                          <a:solidFill>
                            <a:srgbClr val="005870"/>
                          </a:solidFill>
                          <a:latin typeface="Yu Gothic" panose="020B0400000000000000" pitchFamily="34" charset="-128"/>
                          <a:ea typeface="Yu Gothic" panose="020B0400000000000000" pitchFamily="34" charset="-128"/>
                        </a:rPr>
                        <a:t>相談窓口</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gn="ctr">
                        <a:lnSpc>
                          <a:spcPct val="100000"/>
                        </a:lnSpc>
                      </a:pPr>
                      <a:r>
                        <a:rPr kumimoji="1" lang="ja-JP" altLang="en-US" sz="920" dirty="0">
                          <a:solidFill>
                            <a:srgbClr val="005870"/>
                          </a:solidFill>
                          <a:latin typeface="Yu Gothic" panose="020B0400000000000000" pitchFamily="34" charset="-128"/>
                          <a:ea typeface="Yu Gothic" panose="020B0400000000000000" pitchFamily="34" charset="-128"/>
                        </a:rPr>
                        <a:t>概要</a:t>
                      </a:r>
                    </a:p>
                  </a:txBody>
                  <a:tcPr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gn="ctr">
                        <a:lnSpc>
                          <a:spcPct val="100000"/>
                        </a:lnSpc>
                      </a:pPr>
                      <a:r>
                        <a:rPr kumimoji="1" lang="ja-JP" altLang="en-US" sz="920" dirty="0">
                          <a:solidFill>
                            <a:srgbClr val="005870"/>
                          </a:solidFill>
                          <a:latin typeface="Yu Gothic" panose="020B0400000000000000" pitchFamily="34" charset="-128"/>
                          <a:ea typeface="Yu Gothic" panose="020B0400000000000000" pitchFamily="34" charset="-128"/>
                        </a:rPr>
                        <a:t>連絡先</a:t>
                      </a:r>
                    </a:p>
                  </a:txBody>
                  <a:tcPr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extLst>
                  <a:ext uri="{0D108BD9-81ED-4DB2-BD59-A6C34878D82A}">
                    <a16:rowId xmlns:a16="http://schemas.microsoft.com/office/drawing/2014/main" val="2014829643"/>
                  </a:ext>
                </a:extLst>
              </a:tr>
              <a:tr h="468000">
                <a:tc>
                  <a:txBody>
                    <a:bodyPr/>
                    <a:lstStyle/>
                    <a:p>
                      <a:pPr>
                        <a:lnSpc>
                          <a:spcPct val="100000"/>
                        </a:lnSpc>
                      </a:pPr>
                      <a:r>
                        <a:rPr kumimoji="1" lang="ja-JP" altLang="en-US" sz="920" dirty="0">
                          <a:solidFill>
                            <a:srgbClr val="005870"/>
                          </a:solidFill>
                          <a:latin typeface="Yu Gothic" panose="020B0400000000000000" pitchFamily="34" charset="-128"/>
                          <a:ea typeface="Yu Gothic" panose="020B0400000000000000" pitchFamily="34" charset="-128"/>
                        </a:rPr>
                        <a:t>がん電話相談</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marL="85725" indent="-85725">
                        <a:lnSpc>
                          <a:spcPts val="1200"/>
                        </a:lnSpc>
                        <a:spcBef>
                          <a:spcPts val="400"/>
                        </a:spcBef>
                        <a:buFont typeface="Wingdings" pitchFamily="2" charset="2"/>
                        <a:buChar char="l"/>
                        <a:tabLst/>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産経新聞社、公益財団法人がん研究会の協力のもと、</a:t>
                      </a:r>
                      <a:b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b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アフラックが提供している相談サービスです</a:t>
                      </a:r>
                    </a:p>
                    <a:p>
                      <a:pPr marL="85725" indent="-85725">
                        <a:lnSpc>
                          <a:spcPts val="1200"/>
                        </a:lnSpc>
                        <a:spcBef>
                          <a:spcPts val="400"/>
                        </a:spcBef>
                        <a:buFont typeface="Wingdings" pitchFamily="2" charset="2"/>
                        <a:buChar char="l"/>
                        <a:tabLst/>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がんの悩みや疑問に専任カウンセラーがお応えします。また、一部のご相談については、がん研有明病院の専門医が回答します（専門医による相談は日程を調整した上で実施します。カウンセラーに「医師相談希望」とお伝えください）</a:t>
                      </a:r>
                    </a:p>
                  </a:txBody>
                  <a:tcPr marL="108000"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ts val="1200"/>
                        </a:lnSpc>
                        <a:buFontTx/>
                        <a:buNone/>
                      </a:pPr>
                      <a:r>
                        <a:rPr kumimoji="1" lang="en-US" altLang="ja-JP" sz="1000" b="0" spc="0" baseline="0" dirty="0">
                          <a:solidFill>
                            <a:schemeClr val="tx1">
                              <a:lumMod val="95000"/>
                              <a:lumOff val="5000"/>
                            </a:schemeClr>
                          </a:solidFill>
                          <a:latin typeface="Arial" panose="020B0604020202020204" pitchFamily="34" charset="0"/>
                          <a:ea typeface="Yu Gothic" panose="020B0400000000000000" pitchFamily="34" charset="-128"/>
                          <a:cs typeface="Arial" panose="020B0604020202020204" pitchFamily="34" charset="0"/>
                        </a:rPr>
                        <a:t>03-5531-0110</a:t>
                      </a:r>
                    </a:p>
                    <a:p>
                      <a:pPr marL="0" indent="0">
                        <a:lnSpc>
                          <a:spcPts val="1200"/>
                        </a:lnSpc>
                        <a:buFontTx/>
                        <a:buNone/>
                      </a:pPr>
                      <a:r>
                        <a:rPr kumimoji="1" lang="en-US" altLang="ja-JP" sz="1000" b="0" spc="0" baseline="0" dirty="0">
                          <a:solidFill>
                            <a:schemeClr val="tx1">
                              <a:lumMod val="95000"/>
                              <a:lumOff val="5000"/>
                            </a:schemeClr>
                          </a:solidFill>
                          <a:latin typeface="Arial" panose="020B0604020202020204" pitchFamily="34" charset="0"/>
                          <a:ea typeface="Yu Gothic" panose="020B0400000000000000" pitchFamily="34" charset="-128"/>
                          <a:cs typeface="Arial" panose="020B0604020202020204" pitchFamily="34" charset="0"/>
                        </a:rPr>
                        <a:t>03-5531-0133</a:t>
                      </a:r>
                    </a:p>
                    <a:p>
                      <a:pPr marL="0" indent="0">
                        <a:lnSpc>
                          <a:spcPts val="1200"/>
                        </a:lnSpc>
                        <a:buFontTx/>
                        <a:buNone/>
                      </a:pPr>
                      <a:r>
                        <a:rPr kumimoji="1" lang="ja-JP" altLang="en-US" sz="920" b="0" spc="0" baseline="0" dirty="0">
                          <a:solidFill>
                            <a:schemeClr val="tx1">
                              <a:lumMod val="95000"/>
                              <a:lumOff val="5000"/>
                            </a:schemeClr>
                          </a:solidFill>
                          <a:latin typeface="Yu Gothic" panose="020B0400000000000000" pitchFamily="34" charset="-128"/>
                          <a:ea typeface="Yu Gothic" panose="020B0400000000000000" pitchFamily="34" charset="-128"/>
                        </a:rPr>
                        <a:t>受付時間：</a:t>
                      </a:r>
                    </a:p>
                    <a:p>
                      <a:pPr marL="0" indent="0">
                        <a:lnSpc>
                          <a:spcPts val="1200"/>
                        </a:lnSpc>
                        <a:buFontTx/>
                        <a:buNone/>
                      </a:pPr>
                      <a:r>
                        <a:rPr kumimoji="1" lang="ja-JP" altLang="en-US" sz="920" spc="0" baseline="0" dirty="0">
                          <a:solidFill>
                            <a:schemeClr val="tx1">
                              <a:lumMod val="95000"/>
                              <a:lumOff val="5000"/>
                            </a:schemeClr>
                          </a:solidFill>
                          <a:latin typeface="Yu Gothic" panose="020B0400000000000000" pitchFamily="34" charset="-128"/>
                          <a:ea typeface="Yu Gothic" panose="020B0400000000000000" pitchFamily="34" charset="-128"/>
                        </a:rPr>
                        <a:t>月～木 </a:t>
                      </a:r>
                      <a:r>
                        <a:rPr kumimoji="1" lang="en-US" altLang="ja-JP" sz="920" spc="0" baseline="0" dirty="0">
                          <a:solidFill>
                            <a:schemeClr val="tx1">
                              <a:lumMod val="95000"/>
                              <a:lumOff val="5000"/>
                            </a:schemeClr>
                          </a:solidFill>
                          <a:latin typeface="Yu Gothic" panose="020B0400000000000000" pitchFamily="34" charset="-128"/>
                          <a:ea typeface="Yu Gothic" panose="020B0400000000000000" pitchFamily="34" charset="-128"/>
                        </a:rPr>
                        <a:t>11</a:t>
                      </a:r>
                      <a:r>
                        <a:rPr kumimoji="1" lang="ja-JP" altLang="en-US" sz="920" spc="0" baseline="0" dirty="0">
                          <a:solidFill>
                            <a:schemeClr val="tx1">
                              <a:lumMod val="95000"/>
                              <a:lumOff val="5000"/>
                            </a:schemeClr>
                          </a:solidFill>
                          <a:latin typeface="Yu Gothic" panose="020B0400000000000000" pitchFamily="34" charset="-128"/>
                          <a:ea typeface="Yu Gothic" panose="020B0400000000000000" pitchFamily="34" charset="-128"/>
                        </a:rPr>
                        <a:t>：</a:t>
                      </a:r>
                      <a:r>
                        <a:rPr kumimoji="1" lang="en-US" altLang="ja-JP" sz="920" spc="0" baseline="0" dirty="0">
                          <a:solidFill>
                            <a:schemeClr val="tx1">
                              <a:lumMod val="95000"/>
                              <a:lumOff val="5000"/>
                            </a:schemeClr>
                          </a:solidFill>
                          <a:latin typeface="Yu Gothic" panose="020B0400000000000000" pitchFamily="34" charset="-128"/>
                          <a:ea typeface="Yu Gothic" panose="020B0400000000000000" pitchFamily="34" charset="-128"/>
                        </a:rPr>
                        <a:t>00</a:t>
                      </a:r>
                      <a:r>
                        <a:rPr kumimoji="1" lang="ja-JP" altLang="en-US" sz="920" spc="0" baseline="0" dirty="0">
                          <a:solidFill>
                            <a:schemeClr val="tx1">
                              <a:lumMod val="95000"/>
                              <a:lumOff val="5000"/>
                            </a:schemeClr>
                          </a:solidFill>
                          <a:latin typeface="Yu Gothic" panose="020B0400000000000000" pitchFamily="34" charset="-128"/>
                          <a:ea typeface="Yu Gothic" panose="020B0400000000000000" pitchFamily="34" charset="-128"/>
                        </a:rPr>
                        <a:t>～</a:t>
                      </a:r>
                      <a:r>
                        <a:rPr kumimoji="1" lang="en-US" altLang="ja-JP" sz="920" spc="0" baseline="0" dirty="0">
                          <a:solidFill>
                            <a:schemeClr val="tx1">
                              <a:lumMod val="95000"/>
                              <a:lumOff val="5000"/>
                            </a:schemeClr>
                          </a:solidFill>
                          <a:latin typeface="Yu Gothic" panose="020B0400000000000000" pitchFamily="34" charset="-128"/>
                          <a:ea typeface="Yu Gothic" panose="020B0400000000000000" pitchFamily="34" charset="-128"/>
                        </a:rPr>
                        <a:t>15</a:t>
                      </a:r>
                      <a:r>
                        <a:rPr kumimoji="1" lang="ja-JP" altLang="en-US" sz="920" spc="0" baseline="0" dirty="0">
                          <a:solidFill>
                            <a:schemeClr val="tx1">
                              <a:lumMod val="95000"/>
                              <a:lumOff val="5000"/>
                            </a:schemeClr>
                          </a:solidFill>
                          <a:latin typeface="Yu Gothic" panose="020B0400000000000000" pitchFamily="34" charset="-128"/>
                          <a:ea typeface="Yu Gothic" panose="020B0400000000000000" pitchFamily="34" charset="-128"/>
                        </a:rPr>
                        <a:t>：</a:t>
                      </a:r>
                      <a:r>
                        <a:rPr kumimoji="1" lang="en-US" altLang="ja-JP" sz="920" spc="0" baseline="0" dirty="0">
                          <a:solidFill>
                            <a:schemeClr val="tx1">
                              <a:lumMod val="95000"/>
                              <a:lumOff val="5000"/>
                            </a:schemeClr>
                          </a:solidFill>
                          <a:latin typeface="Yu Gothic" panose="020B0400000000000000" pitchFamily="34" charset="-128"/>
                          <a:ea typeface="Yu Gothic" panose="020B0400000000000000" pitchFamily="34" charset="-128"/>
                        </a:rPr>
                        <a:t>00</a:t>
                      </a:r>
                      <a:r>
                        <a:rPr kumimoji="1" lang="ja-JP" altLang="en-US" sz="920" spc="0" baseline="0" dirty="0">
                          <a:solidFill>
                            <a:schemeClr val="tx1">
                              <a:lumMod val="95000"/>
                              <a:lumOff val="5000"/>
                            </a:schemeClr>
                          </a:solidFill>
                          <a:latin typeface="Yu Gothic" panose="020B0400000000000000" pitchFamily="34" charset="-128"/>
                          <a:ea typeface="Yu Gothic" panose="020B0400000000000000" pitchFamily="34" charset="-128"/>
                        </a:rPr>
                        <a:t>（祝日を除く）</a:t>
                      </a:r>
                    </a:p>
                  </a:txBody>
                  <a:tcPr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3509975"/>
                  </a:ext>
                </a:extLst>
              </a:tr>
              <a:tr h="624840">
                <a:tc>
                  <a:txBody>
                    <a:bodyPr/>
                    <a:lstStyle/>
                    <a:p>
                      <a:pPr>
                        <a:lnSpc>
                          <a:spcPct val="100000"/>
                        </a:lnSpc>
                      </a:pPr>
                      <a:r>
                        <a:rPr kumimoji="1" lang="ja-JP" altLang="en-US" sz="920" dirty="0">
                          <a:solidFill>
                            <a:srgbClr val="005870"/>
                          </a:solidFill>
                          <a:latin typeface="Yu Gothic" panose="020B0400000000000000" pitchFamily="34" charset="-128"/>
                          <a:ea typeface="Yu Gothic" panose="020B0400000000000000" pitchFamily="34" charset="-128"/>
                        </a:rPr>
                        <a:t>がん相談支援センター</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marL="85725" indent="-85725">
                        <a:lnSpc>
                          <a:spcPts val="1200"/>
                        </a:lnSpc>
                        <a:spcBef>
                          <a:spcPts val="400"/>
                        </a:spcBef>
                        <a:buFont typeface="Wingdings" pitchFamily="2" charset="2"/>
                        <a:buChar char="l"/>
                        <a:tabLst/>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全国のがん診療連携拠点病院などに設置されている「がんの相談窓口」です。その病院の患者・家族だけでなく、どなたでも無料で利用できます</a:t>
                      </a:r>
                    </a:p>
                    <a:p>
                      <a:pPr marL="85725" indent="-85725">
                        <a:lnSpc>
                          <a:spcPts val="1200"/>
                        </a:lnSpc>
                        <a:spcBef>
                          <a:spcPts val="400"/>
                        </a:spcBef>
                        <a:buFont typeface="Wingdings" pitchFamily="2" charset="2"/>
                        <a:buChar char="l"/>
                        <a:tabLst/>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診断や治療の状況にかかわらず、どんなタイミングでもどんなことでも相談できます</a:t>
                      </a:r>
                    </a:p>
                  </a:txBody>
                  <a:tcPr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00000"/>
                        </a:lnSpc>
                        <a:buFontTx/>
                        <a:buNone/>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がん相談支援センター</a:t>
                      </a:r>
                    </a:p>
                  </a:txBody>
                  <a:tcPr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1842195"/>
                  </a:ext>
                </a:extLst>
              </a:tr>
              <a:tr h="624840">
                <a:tc>
                  <a:txBody>
                    <a:bodyPr/>
                    <a:lstStyle/>
                    <a:p>
                      <a:pPr>
                        <a:lnSpc>
                          <a:spcPct val="100000"/>
                        </a:lnSpc>
                      </a:pPr>
                      <a:r>
                        <a:rPr kumimoji="1" lang="ja-JP" altLang="en-US" sz="920" dirty="0">
                          <a:solidFill>
                            <a:srgbClr val="005870"/>
                          </a:solidFill>
                          <a:latin typeface="Yu Gothic" panose="020B0400000000000000" pitchFamily="34" charset="-128"/>
                          <a:ea typeface="Yu Gothic" panose="020B0400000000000000" pitchFamily="34" charset="-128"/>
                        </a:rPr>
                        <a:t>産業保健総合支援センター</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marL="85725" indent="-85725">
                        <a:lnSpc>
                          <a:spcPts val="1200"/>
                        </a:lnSpc>
                        <a:spcBef>
                          <a:spcPts val="400"/>
                        </a:spcBef>
                        <a:buFont typeface="Wingdings" pitchFamily="2" charset="2"/>
                        <a:buChar char="l"/>
                        <a:tabLst/>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産業医がいない、労働者数</a:t>
                      </a:r>
                      <a:r>
                        <a:rPr kumimoji="1" lang="en-US" altLang="ja-JP" sz="920" spc="-50" baseline="0" dirty="0">
                          <a:solidFill>
                            <a:schemeClr val="tx1">
                              <a:lumMod val="95000"/>
                              <a:lumOff val="5000"/>
                            </a:schemeClr>
                          </a:solidFill>
                          <a:latin typeface="Yu Gothic" panose="020B0400000000000000" pitchFamily="34" charset="-128"/>
                          <a:ea typeface="Yu Gothic" panose="020B0400000000000000" pitchFamily="34" charset="-128"/>
                        </a:rPr>
                        <a:t>50</a:t>
                      </a: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人未満の小規模事業者や、そこで働く方を対象として、医師や保健師が健康相談に応じます</a:t>
                      </a:r>
                    </a:p>
                  </a:txBody>
                  <a:tcPr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00000"/>
                        </a:lnSpc>
                        <a:buFontTx/>
                        <a:buNone/>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産業保健総合支援センター</a:t>
                      </a:r>
                    </a:p>
                  </a:txBody>
                  <a:tcPr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6494020"/>
                  </a:ext>
                </a:extLst>
              </a:tr>
              <a:tr h="468000">
                <a:tc>
                  <a:txBody>
                    <a:bodyPr/>
                    <a:lstStyle/>
                    <a:p>
                      <a:pPr>
                        <a:lnSpc>
                          <a:spcPct val="100000"/>
                        </a:lnSpc>
                      </a:pPr>
                      <a:r>
                        <a:rPr kumimoji="1" lang="ja-JP" altLang="en-US" sz="920" dirty="0">
                          <a:solidFill>
                            <a:srgbClr val="005870"/>
                          </a:solidFill>
                          <a:latin typeface="Yu Gothic" panose="020B0400000000000000" pitchFamily="34" charset="-128"/>
                          <a:ea typeface="Yu Gothic" panose="020B0400000000000000" pitchFamily="34" charset="-128"/>
                        </a:rPr>
                        <a:t>●●●</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marL="0" marR="0" indent="0" defTabSz="914400" eaLnBrk="1" fontAlgn="auto" latinLnBrk="0" hangingPunct="1">
                        <a:lnSpc>
                          <a:spcPts val="1200"/>
                        </a:lnSpc>
                        <a:spcBef>
                          <a:spcPts val="400"/>
                        </a:spcBef>
                        <a:spcAft>
                          <a:spcPts val="0"/>
                        </a:spcAft>
                        <a:buClrTx/>
                        <a:buSzTx/>
                        <a:buFontTx/>
                        <a:buNone/>
                        <a:tabLst/>
                        <a:defRPr/>
                      </a:pPr>
                      <a:r>
                        <a:rPr kumimoji="1" lang="en-US" altLang="ja-JP" sz="920" spc="-50" baseline="0" dirty="0">
                          <a:solidFill>
                            <a:schemeClr val="tx1">
                              <a:lumMod val="95000"/>
                              <a:lumOff val="5000"/>
                            </a:schemeClr>
                          </a:solidFill>
                          <a:latin typeface="Yu Gothic" panose="020B0400000000000000" pitchFamily="34" charset="-128"/>
                          <a:ea typeface="Yu Gothic" panose="020B0400000000000000" pitchFamily="34" charset="-128"/>
                        </a:rPr>
                        <a:t>※</a:t>
                      </a: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健保組合などに無料相談窓口がある場合は、</a:t>
                      </a:r>
                      <a:b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b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　記載するとよいでしょう</a:t>
                      </a:r>
                    </a:p>
                  </a:txBody>
                  <a:tcPr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nSpc>
                          <a:spcPct val="100000"/>
                        </a:lnSpc>
                        <a:buFont typeface="Wingdings" panose="05000000000000000000" pitchFamily="2" charset="2"/>
                        <a:buChar char="l"/>
                      </a:pPr>
                      <a:endParaRPr kumimoji="1" lang="ja-JP" altLang="en-US" sz="900" spc="-50" baseline="0" dirty="0">
                        <a:solidFill>
                          <a:schemeClr val="tx1">
                            <a:lumMod val="95000"/>
                            <a:lumOff val="5000"/>
                          </a:schemeClr>
                        </a:solidFill>
                        <a:latin typeface="Yu Gothic" panose="020B0400000000000000" pitchFamily="34" charset="-128"/>
                        <a:ea typeface="Yu Gothic" panose="020B0400000000000000" pitchFamily="34" charset="-128"/>
                      </a:endParaRPr>
                    </a:p>
                  </a:txBody>
                  <a:tcPr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6152883"/>
                  </a:ext>
                </a:extLst>
              </a:tr>
            </a:tbl>
          </a:graphicData>
        </a:graphic>
      </p:graphicFrame>
      <p:graphicFrame>
        <p:nvGraphicFramePr>
          <p:cNvPr id="43" name="表 7">
            <a:extLst>
              <a:ext uri="{FF2B5EF4-FFF2-40B4-BE49-F238E27FC236}">
                <a16:creationId xmlns:a16="http://schemas.microsoft.com/office/drawing/2014/main" id="{FFD26425-B16D-C724-33C8-F53DB851AAEC}"/>
              </a:ext>
            </a:extLst>
          </p:cNvPr>
          <p:cNvGraphicFramePr>
            <a:graphicFrameLocks noGrp="1"/>
          </p:cNvGraphicFramePr>
          <p:nvPr/>
        </p:nvGraphicFramePr>
        <p:xfrm>
          <a:off x="496156" y="2825326"/>
          <a:ext cx="6562370" cy="2638772"/>
        </p:xfrm>
        <a:graphic>
          <a:graphicData uri="http://schemas.openxmlformats.org/drawingml/2006/table">
            <a:tbl>
              <a:tblPr firstRow="1" firstCol="1" bandRow="1">
                <a:tableStyleId>{7DF18680-E054-41AD-8BC1-D1AEF772440D}</a:tableStyleId>
              </a:tblPr>
              <a:tblGrid>
                <a:gridCol w="2220540">
                  <a:extLst>
                    <a:ext uri="{9D8B030D-6E8A-4147-A177-3AD203B41FA5}">
                      <a16:colId xmlns:a16="http://schemas.microsoft.com/office/drawing/2014/main" val="1907189345"/>
                    </a:ext>
                  </a:extLst>
                </a:gridCol>
                <a:gridCol w="4341830">
                  <a:extLst>
                    <a:ext uri="{9D8B030D-6E8A-4147-A177-3AD203B41FA5}">
                      <a16:colId xmlns:a16="http://schemas.microsoft.com/office/drawing/2014/main" val="3162228993"/>
                    </a:ext>
                  </a:extLst>
                </a:gridCol>
              </a:tblGrid>
              <a:tr h="373164">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920" dirty="0">
                          <a:solidFill>
                            <a:srgbClr val="005870"/>
                          </a:solidFill>
                          <a:latin typeface="Yu Gothic" panose="020B0400000000000000" pitchFamily="34" charset="-128"/>
                          <a:ea typeface="Yu Gothic" panose="020B0400000000000000" pitchFamily="34" charset="-128"/>
                        </a:rPr>
                        <a:t>相談内容</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gn="ctr">
                        <a:lnSpc>
                          <a:spcPct val="100000"/>
                        </a:lnSpc>
                      </a:pPr>
                      <a:r>
                        <a:rPr kumimoji="1" lang="ja-JP" altLang="en-US" sz="920" dirty="0">
                          <a:solidFill>
                            <a:srgbClr val="005870"/>
                          </a:solidFill>
                          <a:latin typeface="Yu Gothic" panose="020B0400000000000000" pitchFamily="34" charset="-128"/>
                          <a:ea typeface="Yu Gothic" panose="020B0400000000000000" pitchFamily="34" charset="-128"/>
                        </a:rPr>
                        <a:t>連絡先</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extLst>
                  <a:ext uri="{0D108BD9-81ED-4DB2-BD59-A6C34878D82A}">
                    <a16:rowId xmlns:a16="http://schemas.microsoft.com/office/drawing/2014/main" val="2014829643"/>
                  </a:ext>
                </a:extLst>
              </a:tr>
              <a:tr h="566402">
                <a:tc>
                  <a:txBody>
                    <a:bodyPr/>
                    <a:lstStyle/>
                    <a:p>
                      <a:pPr>
                        <a:lnSpc>
                          <a:spcPct val="100000"/>
                        </a:lnSpc>
                      </a:pPr>
                      <a:r>
                        <a:rPr kumimoji="1" lang="ja-JP" altLang="en-US" sz="920" dirty="0">
                          <a:solidFill>
                            <a:srgbClr val="005870"/>
                          </a:solidFill>
                          <a:latin typeface="Yu Gothic" panose="020B0400000000000000" pitchFamily="34" charset="-128"/>
                          <a:ea typeface="Yu Gothic" panose="020B0400000000000000" pitchFamily="34" charset="-128"/>
                        </a:rPr>
                        <a:t>診断・受診結果や体調について</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marL="0" indent="0">
                        <a:lnSpc>
                          <a:spcPts val="1200"/>
                        </a:lnSpc>
                        <a:buFontTx/>
                        <a:buNone/>
                      </a:pPr>
                      <a:r>
                        <a:rPr kumimoji="1" lang="ja-JP" altLang="en-US" sz="920" b="0" spc="0" baseline="0" dirty="0">
                          <a:solidFill>
                            <a:schemeClr val="tx1">
                              <a:lumMod val="95000"/>
                              <a:lumOff val="5000"/>
                            </a:schemeClr>
                          </a:solidFill>
                          <a:latin typeface="Yu Gothic" panose="020B0400000000000000" pitchFamily="34" charset="-128"/>
                          <a:ea typeface="Yu Gothic" panose="020B0400000000000000" pitchFamily="34" charset="-128"/>
                        </a:rPr>
                        <a:t>例）人事部　健康管理室</a:t>
                      </a:r>
                    </a:p>
                    <a:p>
                      <a:pPr marL="0" indent="0">
                        <a:lnSpc>
                          <a:spcPts val="1200"/>
                        </a:lnSpc>
                        <a:buFontTx/>
                        <a:buNone/>
                      </a:pPr>
                      <a:r>
                        <a:rPr kumimoji="1" lang="en-US" altLang="ja-JP" sz="1000" b="0" spc="0" baseline="0" dirty="0">
                          <a:solidFill>
                            <a:schemeClr val="tx1">
                              <a:lumMod val="95000"/>
                              <a:lumOff val="5000"/>
                            </a:schemeClr>
                          </a:solidFill>
                          <a:latin typeface="Arial" panose="020B0604020202020204" pitchFamily="34" charset="0"/>
                          <a:ea typeface="Yu Gothic" panose="020B0400000000000000" pitchFamily="34" charset="-128"/>
                          <a:cs typeface="Arial" panose="020B0604020202020204" pitchFamily="34" charset="0"/>
                        </a:rPr>
                        <a:t>TEL.XXX-XXX-XXXX</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3509975"/>
                  </a:ext>
                </a:extLst>
              </a:tr>
              <a:tr h="566402">
                <a:tc>
                  <a:txBody>
                    <a:bodyPr/>
                    <a:lstStyle/>
                    <a:p>
                      <a:pPr>
                        <a:lnSpc>
                          <a:spcPct val="100000"/>
                        </a:lnSpc>
                      </a:pPr>
                      <a:r>
                        <a:rPr kumimoji="1" lang="ja-JP" altLang="en-US" sz="920" dirty="0">
                          <a:solidFill>
                            <a:srgbClr val="005870"/>
                          </a:solidFill>
                          <a:latin typeface="Yu Gothic" panose="020B0400000000000000" pitchFamily="34" charset="-128"/>
                          <a:ea typeface="Yu Gothic" panose="020B0400000000000000" pitchFamily="34" charset="-128"/>
                        </a:rPr>
                        <a:t>各種制度の申請や手続きについて</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marL="0" marR="0" lvl="0" indent="0" defTabSz="914400" eaLnBrk="1" fontAlgn="auto" latinLnBrk="0" hangingPunct="1">
                        <a:lnSpc>
                          <a:spcPts val="1200"/>
                        </a:lnSpc>
                        <a:spcBef>
                          <a:spcPts val="0"/>
                        </a:spcBef>
                        <a:spcAft>
                          <a:spcPts val="0"/>
                        </a:spcAft>
                        <a:buClrTx/>
                        <a:buSzTx/>
                        <a:buFontTx/>
                        <a:buNone/>
                        <a:tabLst/>
                        <a:defRPr/>
                      </a:pPr>
                      <a:r>
                        <a:rPr kumimoji="1" lang="ja-JP" altLang="en-US" sz="920" b="0" i="0" u="none" strike="noStrike" kern="0" cap="none" spc="0" normalizeH="0" baseline="0" noProof="0" dirty="0">
                          <a:ln>
                            <a:noFill/>
                          </a:ln>
                          <a:solidFill>
                            <a:schemeClr val="tx1">
                              <a:lumMod val="95000"/>
                              <a:lumOff val="5000"/>
                            </a:schemeClr>
                          </a:solidFill>
                          <a:effectLst/>
                          <a:uLnTx/>
                          <a:uFillTx/>
                          <a:latin typeface="Yu Gothic" panose="020B0400000000000000" pitchFamily="34" charset="-128"/>
                          <a:ea typeface="Yu Gothic" panose="020B0400000000000000" pitchFamily="34" charset="-128"/>
                          <a:cs typeface="+mn-cs"/>
                        </a:rPr>
                        <a:t>例）人事部　健康管理室</a:t>
                      </a:r>
                    </a:p>
                    <a:p>
                      <a:pPr marL="0" marR="0" lvl="0" indent="0" defTabSz="914400" eaLnBrk="1" fontAlgn="auto" latinLnBrk="0" hangingPunct="1">
                        <a:lnSpc>
                          <a:spcPts val="12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schemeClr val="tx1">
                              <a:lumMod val="95000"/>
                              <a:lumOff val="5000"/>
                            </a:schemeClr>
                          </a:solidFill>
                          <a:effectLst/>
                          <a:uLnTx/>
                          <a:uFillTx/>
                          <a:latin typeface="Arial" panose="020B0604020202020204" pitchFamily="34" charset="0"/>
                          <a:ea typeface="Yu Gothic" panose="020B0400000000000000" pitchFamily="34" charset="-128"/>
                          <a:cs typeface="Arial" panose="020B0604020202020204" pitchFamily="34" charset="0"/>
                        </a:rPr>
                        <a:t>TEL.XXX</a:t>
                      </a:r>
                      <a:r>
                        <a:rPr kumimoji="1" lang="en-US" altLang="ja-JP" sz="1000" b="0" spc="0" baseline="0" dirty="0">
                          <a:solidFill>
                            <a:schemeClr val="tx1">
                              <a:lumMod val="95000"/>
                              <a:lumOff val="5000"/>
                            </a:schemeClr>
                          </a:solidFill>
                          <a:latin typeface="Arial" panose="020B0604020202020204" pitchFamily="34" charset="0"/>
                          <a:ea typeface="Yu Gothic" panose="020B0400000000000000" pitchFamily="34" charset="-128"/>
                          <a:cs typeface="Arial" panose="020B0604020202020204" pitchFamily="34" charset="0"/>
                        </a:rPr>
                        <a:t>-</a:t>
                      </a:r>
                      <a:r>
                        <a:rPr kumimoji="1" lang="en-US" altLang="ja-JP" sz="1000" b="0" i="0" u="none" strike="noStrike" kern="0" cap="none" spc="0" normalizeH="0" baseline="0" noProof="0" dirty="0">
                          <a:ln>
                            <a:noFill/>
                          </a:ln>
                          <a:solidFill>
                            <a:schemeClr val="tx1">
                              <a:lumMod val="95000"/>
                              <a:lumOff val="5000"/>
                            </a:schemeClr>
                          </a:solidFill>
                          <a:effectLst/>
                          <a:uLnTx/>
                          <a:uFillTx/>
                          <a:latin typeface="Arial" panose="020B0604020202020204" pitchFamily="34" charset="0"/>
                          <a:ea typeface="Yu Gothic" panose="020B0400000000000000" pitchFamily="34" charset="-128"/>
                          <a:cs typeface="Arial" panose="020B0604020202020204" pitchFamily="34" charset="0"/>
                        </a:rPr>
                        <a:t>XXX-XXXX</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1842195"/>
                  </a:ext>
                </a:extLst>
              </a:tr>
              <a:tr h="566402">
                <a:tc>
                  <a:txBody>
                    <a:bodyPr/>
                    <a:lstStyle/>
                    <a:p>
                      <a:pPr>
                        <a:lnSpc>
                          <a:spcPct val="100000"/>
                        </a:lnSpc>
                      </a:pPr>
                      <a:r>
                        <a:rPr kumimoji="1" lang="ja-JP" altLang="en-US" sz="920" dirty="0">
                          <a:solidFill>
                            <a:srgbClr val="005870"/>
                          </a:solidFill>
                          <a:latin typeface="Yu Gothic" panose="020B0400000000000000" pitchFamily="34" charset="-128"/>
                          <a:ea typeface="Yu Gothic" panose="020B0400000000000000" pitchFamily="34" charset="-128"/>
                        </a:rPr>
                        <a:t>給与に関する問い合わせ</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marL="0" marR="0" lvl="0" indent="0" defTabSz="914400" eaLnBrk="1" fontAlgn="auto" latinLnBrk="0" hangingPunct="1">
                        <a:lnSpc>
                          <a:spcPts val="1200"/>
                        </a:lnSpc>
                        <a:spcBef>
                          <a:spcPts val="0"/>
                        </a:spcBef>
                        <a:spcAft>
                          <a:spcPts val="0"/>
                        </a:spcAft>
                        <a:buClrTx/>
                        <a:buSzTx/>
                        <a:buFontTx/>
                        <a:buNone/>
                        <a:tabLst/>
                        <a:defRPr/>
                      </a:pPr>
                      <a:r>
                        <a:rPr kumimoji="1" lang="ja-JP" altLang="en-US" sz="920" b="0" i="0" u="none" strike="noStrike" kern="0" cap="none" spc="0" normalizeH="0" baseline="0" noProof="0" dirty="0">
                          <a:ln>
                            <a:noFill/>
                          </a:ln>
                          <a:solidFill>
                            <a:schemeClr val="tx1">
                              <a:lumMod val="95000"/>
                              <a:lumOff val="5000"/>
                            </a:schemeClr>
                          </a:solidFill>
                          <a:effectLst/>
                          <a:uLnTx/>
                          <a:uFillTx/>
                          <a:latin typeface="Yu Gothic" panose="020B0400000000000000" pitchFamily="34" charset="-128"/>
                          <a:ea typeface="Yu Gothic" panose="020B0400000000000000" pitchFamily="34" charset="-128"/>
                          <a:cs typeface="+mn-cs"/>
                        </a:rPr>
                        <a:t>例）人事部　健康管理室</a:t>
                      </a:r>
                    </a:p>
                    <a:p>
                      <a:pPr marL="0" marR="0" lvl="0" indent="0" defTabSz="914400" eaLnBrk="1" fontAlgn="auto" latinLnBrk="0" hangingPunct="1">
                        <a:lnSpc>
                          <a:spcPts val="12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schemeClr val="tx1">
                              <a:lumMod val="95000"/>
                              <a:lumOff val="5000"/>
                            </a:schemeClr>
                          </a:solidFill>
                          <a:effectLst/>
                          <a:uLnTx/>
                          <a:uFillTx/>
                          <a:latin typeface="Arial" panose="020B0604020202020204" pitchFamily="34" charset="0"/>
                          <a:ea typeface="Yu Gothic" panose="020B0400000000000000" pitchFamily="34" charset="-128"/>
                          <a:cs typeface="Arial" panose="020B0604020202020204" pitchFamily="34" charset="0"/>
                        </a:rPr>
                        <a:t>TEL.XXX</a:t>
                      </a:r>
                      <a:r>
                        <a:rPr kumimoji="1" lang="en-US" altLang="ja-JP" sz="1000" b="0" spc="0" baseline="0" dirty="0">
                          <a:solidFill>
                            <a:schemeClr val="tx1">
                              <a:lumMod val="95000"/>
                              <a:lumOff val="5000"/>
                            </a:schemeClr>
                          </a:solidFill>
                          <a:latin typeface="Arial" panose="020B0604020202020204" pitchFamily="34" charset="0"/>
                          <a:ea typeface="Yu Gothic" panose="020B0400000000000000" pitchFamily="34" charset="-128"/>
                          <a:cs typeface="Arial" panose="020B0604020202020204" pitchFamily="34" charset="0"/>
                        </a:rPr>
                        <a:t>-</a:t>
                      </a:r>
                      <a:r>
                        <a:rPr kumimoji="1" lang="en-US" altLang="ja-JP" sz="1000" b="0" i="0" u="none" strike="noStrike" kern="0" cap="none" spc="0" normalizeH="0" baseline="0" noProof="0" dirty="0">
                          <a:ln>
                            <a:noFill/>
                          </a:ln>
                          <a:solidFill>
                            <a:schemeClr val="tx1">
                              <a:lumMod val="95000"/>
                              <a:lumOff val="5000"/>
                            </a:schemeClr>
                          </a:solidFill>
                          <a:effectLst/>
                          <a:uLnTx/>
                          <a:uFillTx/>
                          <a:latin typeface="Arial" panose="020B0604020202020204" pitchFamily="34" charset="0"/>
                          <a:ea typeface="Yu Gothic" panose="020B0400000000000000" pitchFamily="34" charset="-128"/>
                          <a:cs typeface="Arial" panose="020B0604020202020204" pitchFamily="34" charset="0"/>
                        </a:rPr>
                        <a:t>XXX-XXXX</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6494020"/>
                  </a:ext>
                </a:extLst>
              </a:tr>
              <a:tr h="566402">
                <a:tc>
                  <a:txBody>
                    <a:bodyPr/>
                    <a:lstStyle/>
                    <a:p>
                      <a:pPr>
                        <a:lnSpc>
                          <a:spcPct val="100000"/>
                        </a:lnSpc>
                      </a:pPr>
                      <a:r>
                        <a:rPr kumimoji="1" lang="ja-JP" altLang="en-US" sz="920" dirty="0">
                          <a:solidFill>
                            <a:srgbClr val="005870"/>
                          </a:solidFill>
                          <a:latin typeface="Yu Gothic" panose="020B0400000000000000" pitchFamily="34" charset="-128"/>
                          <a:ea typeface="Yu Gothic" panose="020B0400000000000000" pitchFamily="34" charset="-128"/>
                        </a:rPr>
                        <a:t>健康保険組合の制度について</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marL="0" marR="0" lvl="0" indent="0" defTabSz="914400" eaLnBrk="1" fontAlgn="auto" latinLnBrk="0" hangingPunct="1">
                        <a:lnSpc>
                          <a:spcPts val="1200"/>
                        </a:lnSpc>
                        <a:spcBef>
                          <a:spcPts val="0"/>
                        </a:spcBef>
                        <a:spcAft>
                          <a:spcPts val="0"/>
                        </a:spcAft>
                        <a:buClrTx/>
                        <a:buSzTx/>
                        <a:buFontTx/>
                        <a:buNone/>
                        <a:tabLst/>
                        <a:defRPr/>
                      </a:pPr>
                      <a:r>
                        <a:rPr kumimoji="1" lang="ja-JP" altLang="en-US" sz="920" b="0" i="0" u="none" strike="noStrike" kern="0" cap="none" spc="0" normalizeH="0" baseline="0" noProof="0" dirty="0">
                          <a:ln>
                            <a:noFill/>
                          </a:ln>
                          <a:solidFill>
                            <a:schemeClr val="tx1">
                              <a:lumMod val="95000"/>
                              <a:lumOff val="5000"/>
                            </a:schemeClr>
                          </a:solidFill>
                          <a:effectLst/>
                          <a:uLnTx/>
                          <a:uFillTx/>
                          <a:latin typeface="Yu Gothic" panose="020B0400000000000000" pitchFamily="34" charset="-128"/>
                          <a:ea typeface="Yu Gothic" panose="020B0400000000000000" pitchFamily="34" charset="-128"/>
                          <a:cs typeface="+mn-cs"/>
                        </a:rPr>
                        <a:t>例）人事部　健康管理室</a:t>
                      </a:r>
                    </a:p>
                    <a:p>
                      <a:pPr marL="0" marR="0" lvl="0" indent="0" defTabSz="914400" eaLnBrk="1" fontAlgn="auto" latinLnBrk="0" hangingPunct="1">
                        <a:lnSpc>
                          <a:spcPts val="12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schemeClr val="tx1">
                              <a:lumMod val="95000"/>
                              <a:lumOff val="5000"/>
                            </a:schemeClr>
                          </a:solidFill>
                          <a:effectLst/>
                          <a:uLnTx/>
                          <a:uFillTx/>
                          <a:latin typeface="Arial" panose="020B0604020202020204" pitchFamily="34" charset="0"/>
                          <a:ea typeface="Yu Gothic" panose="020B0400000000000000" pitchFamily="34" charset="-128"/>
                          <a:cs typeface="Arial" panose="020B0604020202020204" pitchFamily="34" charset="0"/>
                        </a:rPr>
                        <a:t>TEL.XXX</a:t>
                      </a:r>
                      <a:r>
                        <a:rPr kumimoji="1" lang="en-US" altLang="ja-JP" sz="1000" b="0" spc="0" baseline="0" dirty="0">
                          <a:solidFill>
                            <a:schemeClr val="tx1">
                              <a:lumMod val="95000"/>
                              <a:lumOff val="5000"/>
                            </a:schemeClr>
                          </a:solidFill>
                          <a:latin typeface="Arial" panose="020B0604020202020204" pitchFamily="34" charset="0"/>
                          <a:ea typeface="Yu Gothic" panose="020B0400000000000000" pitchFamily="34" charset="-128"/>
                          <a:cs typeface="Arial" panose="020B0604020202020204" pitchFamily="34" charset="0"/>
                        </a:rPr>
                        <a:t>-</a:t>
                      </a:r>
                      <a:r>
                        <a:rPr kumimoji="1" lang="en-US" altLang="ja-JP" sz="1000" b="0" i="0" u="none" strike="noStrike" kern="0" cap="none" spc="0" normalizeH="0" baseline="0" noProof="0" dirty="0">
                          <a:ln>
                            <a:noFill/>
                          </a:ln>
                          <a:solidFill>
                            <a:schemeClr val="tx1">
                              <a:lumMod val="95000"/>
                              <a:lumOff val="5000"/>
                            </a:schemeClr>
                          </a:solidFill>
                          <a:effectLst/>
                          <a:uLnTx/>
                          <a:uFillTx/>
                          <a:latin typeface="Arial" panose="020B0604020202020204" pitchFamily="34" charset="0"/>
                          <a:ea typeface="Yu Gothic" panose="020B0400000000000000" pitchFamily="34" charset="-128"/>
                          <a:cs typeface="Arial" panose="020B0604020202020204" pitchFamily="34" charset="0"/>
                        </a:rPr>
                        <a:t>XXX-XXXX</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6152883"/>
                  </a:ext>
                </a:extLst>
              </a:tr>
            </a:tbl>
          </a:graphicData>
        </a:graphic>
      </p:graphicFrame>
      <p:sp>
        <p:nvSpPr>
          <p:cNvPr id="5" name="object 3">
            <a:extLst>
              <a:ext uri="{FF2B5EF4-FFF2-40B4-BE49-F238E27FC236}">
                <a16:creationId xmlns:a16="http://schemas.microsoft.com/office/drawing/2014/main" id="{F22D5B1E-E0B0-C813-D4C0-409973FF0C16}"/>
              </a:ext>
            </a:extLst>
          </p:cNvPr>
          <p:cNvSpPr txBox="1"/>
          <p:nvPr/>
        </p:nvSpPr>
        <p:spPr>
          <a:xfrm>
            <a:off x="217630" y="10368612"/>
            <a:ext cx="247470" cy="182101"/>
          </a:xfrm>
          <a:prstGeom prst="rect">
            <a:avLst/>
          </a:prstGeom>
        </p:spPr>
        <p:txBody>
          <a:bodyPr vert="horz" wrap="square" lIns="0" tIns="12700" rIns="0" bIns="0" rtlCol="0">
            <a:spAutoFit/>
          </a:bodyPr>
          <a:lstStyle/>
          <a:p>
            <a:pPr marL="12700">
              <a:lnSpc>
                <a:spcPct val="100000"/>
              </a:lnSpc>
              <a:spcBef>
                <a:spcPts val="100"/>
              </a:spcBef>
            </a:pPr>
            <a:r>
              <a:rPr lang="en-US" altLang="ja-JP" sz="1100" spc="-50" dirty="0">
                <a:solidFill>
                  <a:srgbClr val="4E4C4C"/>
                </a:solidFill>
                <a:latin typeface="Yu Gothic" panose="020B0400000000000000" pitchFamily="34" charset="-128"/>
                <a:ea typeface="Yu Gothic" panose="020B0400000000000000" pitchFamily="34" charset="-128"/>
                <a:cs typeface="Yu Gothic Pr6N M"/>
              </a:rPr>
              <a:t>13</a:t>
            </a:r>
            <a:endParaRPr sz="1100">
              <a:latin typeface="Yu Gothic" panose="020B0400000000000000" pitchFamily="34" charset="-128"/>
              <a:ea typeface="Yu Gothic" panose="020B0400000000000000" pitchFamily="34" charset="-128"/>
              <a:cs typeface="Yu Gothic Pr6N M"/>
            </a:endParaRPr>
          </a:p>
        </p:txBody>
      </p:sp>
      <p:sp>
        <p:nvSpPr>
          <p:cNvPr id="10" name="object 5">
            <a:extLst>
              <a:ext uri="{FF2B5EF4-FFF2-40B4-BE49-F238E27FC236}">
                <a16:creationId xmlns:a16="http://schemas.microsoft.com/office/drawing/2014/main" id="{BD67702C-B768-57E5-3C41-D61471A3C8DC}"/>
              </a:ext>
            </a:extLst>
          </p:cNvPr>
          <p:cNvSpPr txBox="1"/>
          <p:nvPr/>
        </p:nvSpPr>
        <p:spPr>
          <a:xfrm>
            <a:off x="491294" y="2023206"/>
            <a:ext cx="6027420" cy="461665"/>
          </a:xfrm>
          <a:prstGeom prst="rect">
            <a:avLst/>
          </a:prstGeom>
        </p:spPr>
        <p:txBody>
          <a:bodyPr vert="horz" wrap="square" lIns="0" tIns="12700" rIns="0" bIns="0" rtlCol="0">
            <a:spAutoFit/>
          </a:bodyPr>
          <a:lstStyle/>
          <a:p>
            <a:pPr marL="12700">
              <a:lnSpc>
                <a:spcPct val="100000"/>
              </a:lnSpc>
              <a:spcBef>
                <a:spcPts val="1730"/>
              </a:spcBef>
            </a:pPr>
            <a:r>
              <a:rPr sz="1250" b="1" spc="-70" dirty="0">
                <a:solidFill>
                  <a:srgbClr val="005A6C"/>
                </a:solidFill>
                <a:latin typeface="Yu Gothic" panose="020B0400000000000000" pitchFamily="34" charset="-128"/>
                <a:ea typeface="Yu Gothic" panose="020B0400000000000000" pitchFamily="34" charset="-128"/>
                <a:cs typeface="YuGothic Bold"/>
              </a:rPr>
              <a:t>社内には、病気やがんにかかった時に社員が利用できる相談窓口があります。</a:t>
            </a:r>
            <a:endParaRPr sz="1250" b="1" dirty="0">
              <a:latin typeface="Yu Gothic" panose="020B0400000000000000" pitchFamily="34" charset="-128"/>
              <a:ea typeface="Yu Gothic" panose="020B0400000000000000" pitchFamily="34" charset="-128"/>
              <a:cs typeface="YuGothic Bold"/>
            </a:endParaRPr>
          </a:p>
          <a:p>
            <a:pPr marL="12700">
              <a:lnSpc>
                <a:spcPct val="100000"/>
              </a:lnSpc>
              <a:spcBef>
                <a:spcPts val="525"/>
              </a:spcBef>
            </a:pPr>
            <a:r>
              <a:rPr sz="1250" b="1" spc="-95" dirty="0">
                <a:solidFill>
                  <a:srgbClr val="005A6C"/>
                </a:solidFill>
                <a:latin typeface="Yu Gothic" panose="020B0400000000000000" pitchFamily="34" charset="-128"/>
                <a:ea typeface="Yu Gothic" panose="020B0400000000000000" pitchFamily="34" charset="-128"/>
                <a:cs typeface="YuGothic Bold"/>
              </a:rPr>
              <a:t>体調などの健康相談、各種制度の申請について、それぞれの窓口までご連絡ください。</a:t>
            </a:r>
            <a:endParaRPr sz="1250" b="1" dirty="0">
              <a:latin typeface="Yu Gothic" panose="020B0400000000000000" pitchFamily="34" charset="-128"/>
              <a:ea typeface="Yu Gothic" panose="020B0400000000000000" pitchFamily="34" charset="-128"/>
              <a:cs typeface="YuGothic Bold"/>
            </a:endParaRPr>
          </a:p>
        </p:txBody>
      </p:sp>
      <p:pic>
        <p:nvPicPr>
          <p:cNvPr id="11" name="図 10">
            <a:extLst>
              <a:ext uri="{FF2B5EF4-FFF2-40B4-BE49-F238E27FC236}">
                <a16:creationId xmlns:a16="http://schemas.microsoft.com/office/drawing/2014/main" id="{659A0B20-C743-FB22-B179-E14458EA3F68}"/>
              </a:ext>
            </a:extLst>
          </p:cNvPr>
          <p:cNvPicPr>
            <a:picLocks noChangeAspect="1"/>
          </p:cNvPicPr>
          <p:nvPr/>
        </p:nvPicPr>
        <p:blipFill>
          <a:blip r:embed="rId2"/>
          <a:stretch>
            <a:fillRect/>
          </a:stretch>
        </p:blipFill>
        <p:spPr>
          <a:xfrm>
            <a:off x="6352441" y="7934280"/>
            <a:ext cx="545696" cy="526016"/>
          </a:xfrm>
          <a:prstGeom prst="rect">
            <a:avLst/>
          </a:prstGeom>
        </p:spPr>
      </p:pic>
      <p:pic>
        <p:nvPicPr>
          <p:cNvPr id="12" name="図 11">
            <a:extLst>
              <a:ext uri="{FF2B5EF4-FFF2-40B4-BE49-F238E27FC236}">
                <a16:creationId xmlns:a16="http://schemas.microsoft.com/office/drawing/2014/main" id="{65FA7E3B-36D5-4E64-90F3-E4D430CEA2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934" y="8668512"/>
            <a:ext cx="594360" cy="594360"/>
          </a:xfrm>
          <a:prstGeom prst="rect">
            <a:avLst/>
          </a:prstGeom>
        </p:spPr>
      </p:pic>
      <p:grpSp>
        <p:nvGrpSpPr>
          <p:cNvPr id="2" name="グループ化 1">
            <a:extLst>
              <a:ext uri="{FF2B5EF4-FFF2-40B4-BE49-F238E27FC236}">
                <a16:creationId xmlns:a16="http://schemas.microsoft.com/office/drawing/2014/main" id="{758B9E73-F1B4-011B-CAEA-8C73CF32C7D0}"/>
              </a:ext>
            </a:extLst>
          </p:cNvPr>
          <p:cNvGrpSpPr/>
          <p:nvPr/>
        </p:nvGrpSpPr>
        <p:grpSpPr>
          <a:xfrm>
            <a:off x="3459699" y="257343"/>
            <a:ext cx="4096801" cy="1377523"/>
            <a:chOff x="-5402377" y="3675575"/>
            <a:chExt cx="4096801" cy="1377523"/>
          </a:xfrm>
        </p:grpSpPr>
        <p:sp>
          <p:nvSpPr>
            <p:cNvPr id="3" name="正方形/長方形 2">
              <a:extLst>
                <a:ext uri="{FF2B5EF4-FFF2-40B4-BE49-F238E27FC236}">
                  <a16:creationId xmlns:a16="http://schemas.microsoft.com/office/drawing/2014/main" id="{9E29883D-F5C9-A3B4-BF93-9C5F7ED7A595}"/>
                </a:ext>
              </a:extLst>
            </p:cNvPr>
            <p:cNvSpPr/>
            <p:nvPr/>
          </p:nvSpPr>
          <p:spPr>
            <a:xfrm>
              <a:off x="-5402377" y="4128788"/>
              <a:ext cx="4096800" cy="924310"/>
            </a:xfrm>
            <a:prstGeom prst="rect">
              <a:avLst/>
            </a:prstGeom>
            <a:solidFill>
              <a:srgbClr val="F5E9F3"/>
            </a:solidFill>
            <a:ln w="17653">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lIns="216000" tIns="144000" rIns="216000" bIns="216000" rtlCol="0" anchor="ctr">
              <a:spAutoFit/>
            </a:bodyPr>
            <a:lstStyle/>
            <a:p>
              <a:pPr algn="just">
                <a:lnSpc>
                  <a:spcPts val="2300"/>
                </a:lnSpc>
              </a:pPr>
              <a:r>
                <a:rPr lang="ja-JP" altLang="en-US" sz="1250" b="1">
                  <a:solidFill>
                    <a:srgbClr val="005971"/>
                  </a:solidFill>
                  <a:latin typeface="Yu Gothic" panose="020B0400000000000000" pitchFamily="34" charset="-128"/>
                  <a:ea typeface="Yu Gothic" panose="020B0400000000000000" pitchFamily="34" charset="-128"/>
                </a:rPr>
                <a:t>自社の相談窓口にあわせてカスタマイズをお願いします</a:t>
              </a:r>
              <a:endParaRPr lang="en-US" altLang="ja-JP" sz="1250" b="1">
                <a:solidFill>
                  <a:srgbClr val="005971"/>
                </a:solidFill>
                <a:latin typeface="Yu Gothic" panose="020B0400000000000000" pitchFamily="34" charset="-128"/>
                <a:ea typeface="Yu Gothic" panose="020B0400000000000000" pitchFamily="34" charset="-128"/>
              </a:endParaRPr>
            </a:p>
          </p:txBody>
        </p:sp>
        <p:grpSp>
          <p:nvGrpSpPr>
            <p:cNvPr id="4" name="グループ化 3">
              <a:extLst>
                <a:ext uri="{FF2B5EF4-FFF2-40B4-BE49-F238E27FC236}">
                  <a16:creationId xmlns:a16="http://schemas.microsoft.com/office/drawing/2014/main" id="{93A0BED7-C14C-B058-9F97-126A31A23423}"/>
                </a:ext>
              </a:extLst>
            </p:cNvPr>
            <p:cNvGrpSpPr/>
            <p:nvPr/>
          </p:nvGrpSpPr>
          <p:grpSpPr>
            <a:xfrm>
              <a:off x="-5402376" y="3675575"/>
              <a:ext cx="4096800" cy="464820"/>
              <a:chOff x="3298279" y="2206993"/>
              <a:chExt cx="4096800" cy="464820"/>
            </a:xfrm>
          </p:grpSpPr>
          <p:sp>
            <p:nvSpPr>
              <p:cNvPr id="15" name="object 4">
                <a:extLst>
                  <a:ext uri="{FF2B5EF4-FFF2-40B4-BE49-F238E27FC236}">
                    <a16:creationId xmlns:a16="http://schemas.microsoft.com/office/drawing/2014/main" id="{9AC566BE-5B75-8B9C-63F2-794D922A4D7F}"/>
                  </a:ext>
                </a:extLst>
              </p:cNvPr>
              <p:cNvSpPr/>
              <p:nvPr/>
            </p:nvSpPr>
            <p:spPr>
              <a:xfrm>
                <a:off x="3298279" y="2206993"/>
                <a:ext cx="4096800" cy="464820"/>
              </a:xfrm>
              <a:custGeom>
                <a:avLst/>
                <a:gdLst/>
                <a:ahLst/>
                <a:cxnLst/>
                <a:rect l="l" t="t" r="r" b="b"/>
                <a:pathLst>
                  <a:path w="4091940" h="464819">
                    <a:moveTo>
                      <a:pt x="4091800" y="0"/>
                    </a:moveTo>
                    <a:lnTo>
                      <a:pt x="0" y="0"/>
                    </a:lnTo>
                    <a:lnTo>
                      <a:pt x="0" y="464388"/>
                    </a:lnTo>
                    <a:lnTo>
                      <a:pt x="4091800" y="464388"/>
                    </a:lnTo>
                    <a:lnTo>
                      <a:pt x="4091800" y="0"/>
                    </a:lnTo>
                    <a:close/>
                  </a:path>
                </a:pathLst>
              </a:custGeom>
              <a:solidFill>
                <a:srgbClr val="D28EBB"/>
              </a:solidFill>
            </p:spPr>
            <p:txBody>
              <a:bodyPr wrap="square" lIns="0" tIns="0" rIns="0" bIns="0" rtlCol="0"/>
              <a:lstStyle/>
              <a:p>
                <a:endParaRPr/>
              </a:p>
            </p:txBody>
          </p:sp>
          <p:sp>
            <p:nvSpPr>
              <p:cNvPr id="16" name="object 5">
                <a:extLst>
                  <a:ext uri="{FF2B5EF4-FFF2-40B4-BE49-F238E27FC236}">
                    <a16:creationId xmlns:a16="http://schemas.microsoft.com/office/drawing/2014/main" id="{315E73E1-A934-092C-0802-3BEE1FC81D22}"/>
                  </a:ext>
                </a:extLst>
              </p:cNvPr>
              <p:cNvSpPr/>
              <p:nvPr/>
            </p:nvSpPr>
            <p:spPr>
              <a:xfrm>
                <a:off x="3298279" y="2206993"/>
                <a:ext cx="4091940" cy="464820"/>
              </a:xfrm>
              <a:custGeom>
                <a:avLst/>
                <a:gdLst/>
                <a:ahLst/>
                <a:cxnLst/>
                <a:rect l="l" t="t" r="r" b="b"/>
                <a:pathLst>
                  <a:path w="4091940" h="464819">
                    <a:moveTo>
                      <a:pt x="4091800" y="464388"/>
                    </a:moveTo>
                    <a:lnTo>
                      <a:pt x="0" y="464388"/>
                    </a:lnTo>
                    <a:lnTo>
                      <a:pt x="0" y="0"/>
                    </a:lnTo>
                    <a:lnTo>
                      <a:pt x="4091800" y="0"/>
                    </a:lnTo>
                    <a:lnTo>
                      <a:pt x="4091800" y="464388"/>
                    </a:lnTo>
                    <a:close/>
                  </a:path>
                </a:pathLst>
              </a:custGeom>
              <a:ln w="17640">
                <a:solidFill>
                  <a:srgbClr val="005971"/>
                </a:solidFill>
              </a:ln>
            </p:spPr>
            <p:txBody>
              <a:bodyPr wrap="square" lIns="0" tIns="0" rIns="0" bIns="0" rtlCol="0"/>
              <a:lstStyle/>
              <a:p>
                <a:endParaRPr/>
              </a:p>
            </p:txBody>
          </p:sp>
        </p:grpSp>
        <p:sp>
          <p:nvSpPr>
            <p:cNvPr id="13" name="object 6">
              <a:extLst>
                <a:ext uri="{FF2B5EF4-FFF2-40B4-BE49-F238E27FC236}">
                  <a16:creationId xmlns:a16="http://schemas.microsoft.com/office/drawing/2014/main" id="{34D7B482-66A2-5EB5-5440-F46BEB7F8D4B}"/>
                </a:ext>
              </a:extLst>
            </p:cNvPr>
            <p:cNvSpPr txBox="1">
              <a:spLocks/>
            </p:cNvSpPr>
            <p:nvPr/>
          </p:nvSpPr>
          <p:spPr>
            <a:xfrm>
              <a:off x="-5183091" y="3736656"/>
              <a:ext cx="1622473" cy="374461"/>
            </a:xfrm>
            <a:prstGeom prst="rect">
              <a:avLst/>
            </a:prstGeom>
          </p:spPr>
          <p:txBody>
            <a:bodyPr vert="horz" wrap="square" lIns="0" tIns="12700" rIns="0" bIns="0" rtlCol="0">
              <a:spAutoFit/>
            </a:bodyPr>
            <a:lstStyle>
              <a:lvl1pPr>
                <a:defRPr sz="2350" b="0" i="0">
                  <a:latin typeface="Yu Gothic" panose="020B0400000000000000" pitchFamily="34" charset="-128"/>
                  <a:ea typeface="Yu Gothic" panose="020B0400000000000000" pitchFamily="34" charset="-128"/>
                  <a:cs typeface="+mj-cs"/>
                </a:defRPr>
              </a:lvl1pPr>
            </a:lstStyle>
            <a:p>
              <a:pPr marL="12700">
                <a:spcBef>
                  <a:spcPts val="100"/>
                </a:spcBef>
              </a:pPr>
              <a:r>
                <a:rPr lang="ja-JP" altLang="en-US" b="1" spc="-10" dirty="0">
                  <a:solidFill>
                    <a:schemeClr val="bg1"/>
                  </a:solidFill>
                </a:rPr>
                <a:t>作成ガイド</a:t>
              </a:r>
            </a:p>
          </p:txBody>
        </p:sp>
        <p:sp>
          <p:nvSpPr>
            <p:cNvPr id="14" name="object 7">
              <a:extLst>
                <a:ext uri="{FF2B5EF4-FFF2-40B4-BE49-F238E27FC236}">
                  <a16:creationId xmlns:a16="http://schemas.microsoft.com/office/drawing/2014/main" id="{E0B48DD0-A7E7-6520-B72F-1A36510B7E34}"/>
                </a:ext>
              </a:extLst>
            </p:cNvPr>
            <p:cNvSpPr txBox="1"/>
            <p:nvPr/>
          </p:nvSpPr>
          <p:spPr>
            <a:xfrm>
              <a:off x="-3304260" y="3798376"/>
              <a:ext cx="1762125" cy="213990"/>
            </a:xfrm>
            <a:prstGeom prst="rect">
              <a:avLst/>
            </a:prstGeom>
            <a:solidFill>
              <a:srgbClr val="FFFFFF"/>
            </a:solidFill>
          </p:spPr>
          <p:txBody>
            <a:bodyPr vert="horz" wrap="square" lIns="36000" tIns="46800" rIns="36000" bIns="36000" rtlCol="0" anchor="ctr">
              <a:spAutoFit/>
            </a:bodyPr>
            <a:lstStyle/>
            <a:p>
              <a:pPr algn="ctr">
                <a:lnSpc>
                  <a:spcPct val="100000"/>
                </a:lnSpc>
              </a:pPr>
              <a:r>
                <a:rPr sz="800" b="1" spc="-15" dirty="0">
                  <a:solidFill>
                    <a:srgbClr val="005971"/>
                  </a:solidFill>
                  <a:latin typeface="Yu Gothic" panose="020B0400000000000000" pitchFamily="34" charset="-128"/>
                  <a:ea typeface="Yu Gothic" panose="020B0400000000000000" pitchFamily="34" charset="-128"/>
                  <a:cs typeface="YuGothic Bold"/>
                </a:rPr>
                <a:t>この部分は完成後削除してください</a:t>
              </a:r>
              <a:endParaRPr sz="800">
                <a:latin typeface="Yu Gothic" panose="020B0400000000000000" pitchFamily="34" charset="-128"/>
                <a:ea typeface="Yu Gothic" panose="020B0400000000000000" pitchFamily="34" charset="-128"/>
                <a:cs typeface="YuGothic Bold"/>
              </a:endParaRPr>
            </a:p>
          </p:txBody>
        </p:sp>
      </p:grpSp>
    </p:spTree>
    <p:extLst>
      <p:ext uri="{BB962C8B-B14F-4D97-AF65-F5344CB8AC3E}">
        <p14:creationId xmlns:p14="http://schemas.microsoft.com/office/powerpoint/2010/main" val="2651700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0DE6FE4D-EAEC-FEE8-FF8F-7415125F4025}"/>
              </a:ext>
            </a:extLst>
          </p:cNvPr>
          <p:cNvSpPr txBox="1"/>
          <p:nvPr/>
        </p:nvSpPr>
        <p:spPr>
          <a:xfrm>
            <a:off x="7223015" y="10368612"/>
            <a:ext cx="247470" cy="182101"/>
          </a:xfrm>
          <a:prstGeom prst="rect">
            <a:avLst/>
          </a:prstGeom>
        </p:spPr>
        <p:txBody>
          <a:bodyPr vert="horz" wrap="square" lIns="0" tIns="12700" rIns="0" bIns="0" rtlCol="0">
            <a:spAutoFit/>
          </a:bodyPr>
          <a:lstStyle/>
          <a:p>
            <a:pPr marL="12700">
              <a:lnSpc>
                <a:spcPct val="100000"/>
              </a:lnSpc>
              <a:spcBef>
                <a:spcPts val="100"/>
              </a:spcBef>
            </a:pPr>
            <a:r>
              <a:rPr lang="en-US" altLang="ja-JP" sz="1100" spc="-50" dirty="0">
                <a:solidFill>
                  <a:srgbClr val="4E4C4C"/>
                </a:solidFill>
                <a:latin typeface="Yu Gothic" panose="020B0400000000000000" pitchFamily="34" charset="-128"/>
                <a:ea typeface="Yu Gothic" panose="020B0400000000000000" pitchFamily="34" charset="-128"/>
                <a:cs typeface="Yu Gothic Pr6N M"/>
              </a:rPr>
              <a:t>14</a:t>
            </a:r>
            <a:endParaRPr sz="1100">
              <a:latin typeface="Yu Gothic" panose="020B0400000000000000" pitchFamily="34" charset="-128"/>
              <a:ea typeface="Yu Gothic" panose="020B0400000000000000" pitchFamily="34" charset="-128"/>
              <a:cs typeface="Yu Gothic Pr6N M"/>
            </a:endParaRPr>
          </a:p>
        </p:txBody>
      </p:sp>
    </p:spTree>
    <p:extLst>
      <p:ext uri="{BB962C8B-B14F-4D97-AF65-F5344CB8AC3E}">
        <p14:creationId xmlns:p14="http://schemas.microsoft.com/office/powerpoint/2010/main" val="967518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つの角を丸めた四角形 2">
            <a:extLst>
              <a:ext uri="{FF2B5EF4-FFF2-40B4-BE49-F238E27FC236}">
                <a16:creationId xmlns:a16="http://schemas.microsoft.com/office/drawing/2014/main" id="{05F3E10A-8E48-E9DC-59F2-C41088C8DBAA}"/>
              </a:ext>
            </a:extLst>
          </p:cNvPr>
          <p:cNvSpPr/>
          <p:nvPr/>
        </p:nvSpPr>
        <p:spPr>
          <a:xfrm rot="5400000">
            <a:off x="175617" y="-437404"/>
            <a:ext cx="1262818" cy="1853543"/>
          </a:xfrm>
          <a:prstGeom prst="round1Rect">
            <a:avLst/>
          </a:prstGeom>
          <a:solidFill>
            <a:srgbClr val="D7E47E"/>
          </a:solidFill>
          <a:ln w="25400">
            <a:solidFill>
              <a:srgbClr val="005971"/>
            </a:solidFill>
          </a:ln>
        </p:spPr>
        <p:txBody>
          <a:bodyPr wrap="square" lIns="0" tIns="0" rIns="0" bIns="0" rtlCol="0"/>
          <a:lstStyle/>
          <a:p>
            <a:endParaRPr lang="ja-JP" altLang="en-US"/>
          </a:p>
        </p:txBody>
      </p:sp>
      <p:sp>
        <p:nvSpPr>
          <p:cNvPr id="6" name="object 5">
            <a:extLst>
              <a:ext uri="{FF2B5EF4-FFF2-40B4-BE49-F238E27FC236}">
                <a16:creationId xmlns:a16="http://schemas.microsoft.com/office/drawing/2014/main" id="{477C9012-FBF1-3454-A68E-BC7ABAA77482}"/>
              </a:ext>
            </a:extLst>
          </p:cNvPr>
          <p:cNvSpPr/>
          <p:nvPr/>
        </p:nvSpPr>
        <p:spPr>
          <a:xfrm>
            <a:off x="667004" y="1650617"/>
            <a:ext cx="6226175" cy="8019855"/>
          </a:xfrm>
          <a:prstGeom prst="roundRect">
            <a:avLst>
              <a:gd name="adj" fmla="val 3846"/>
            </a:avLst>
          </a:prstGeom>
          <a:solidFill>
            <a:srgbClr val="FFFFFF"/>
          </a:solidFill>
          <a:ln w="17653">
            <a:solidFill>
              <a:srgbClr val="005A6C"/>
            </a:solidFill>
          </a:ln>
        </p:spPr>
        <p:txBody>
          <a:bodyPr wrap="square" lIns="0" tIns="0" rIns="0" bIns="0" rtlCol="0"/>
          <a:lstStyle/>
          <a:p>
            <a:endParaRPr/>
          </a:p>
        </p:txBody>
      </p:sp>
      <p:sp>
        <p:nvSpPr>
          <p:cNvPr id="7" name="object 3">
            <a:extLst>
              <a:ext uri="{FF2B5EF4-FFF2-40B4-BE49-F238E27FC236}">
                <a16:creationId xmlns:a16="http://schemas.microsoft.com/office/drawing/2014/main" id="{AACD2564-85E9-BF5C-EADD-4B8F8236486A}"/>
              </a:ext>
            </a:extLst>
          </p:cNvPr>
          <p:cNvSpPr txBox="1"/>
          <p:nvPr/>
        </p:nvSpPr>
        <p:spPr>
          <a:xfrm>
            <a:off x="217630" y="10368612"/>
            <a:ext cx="247470" cy="182101"/>
          </a:xfrm>
          <a:prstGeom prst="rect">
            <a:avLst/>
          </a:prstGeom>
        </p:spPr>
        <p:txBody>
          <a:bodyPr vert="horz" wrap="square" lIns="0" tIns="12700" rIns="0" bIns="0" rtlCol="0">
            <a:spAutoFit/>
          </a:bodyPr>
          <a:lstStyle/>
          <a:p>
            <a:pPr marL="12700">
              <a:lnSpc>
                <a:spcPct val="100000"/>
              </a:lnSpc>
              <a:spcBef>
                <a:spcPts val="100"/>
              </a:spcBef>
            </a:pPr>
            <a:r>
              <a:rPr lang="en-US" altLang="ja-JP" sz="1100" spc="-50" dirty="0">
                <a:solidFill>
                  <a:srgbClr val="4E4C4C"/>
                </a:solidFill>
                <a:latin typeface="Yu Gothic" panose="020B0400000000000000" pitchFamily="34" charset="-128"/>
                <a:ea typeface="Yu Gothic" panose="020B0400000000000000" pitchFamily="34" charset="-128"/>
                <a:cs typeface="Yu Gothic Pr6N M"/>
              </a:rPr>
              <a:t>15</a:t>
            </a:r>
            <a:endParaRPr sz="1100">
              <a:latin typeface="Yu Gothic" panose="020B0400000000000000" pitchFamily="34" charset="-128"/>
              <a:ea typeface="Yu Gothic" panose="020B0400000000000000" pitchFamily="34" charset="-128"/>
              <a:cs typeface="Yu Gothic Pr6N M"/>
            </a:endParaRPr>
          </a:p>
        </p:txBody>
      </p:sp>
      <p:sp>
        <p:nvSpPr>
          <p:cNvPr id="2" name="object 4">
            <a:extLst>
              <a:ext uri="{FF2B5EF4-FFF2-40B4-BE49-F238E27FC236}">
                <a16:creationId xmlns:a16="http://schemas.microsoft.com/office/drawing/2014/main" id="{C17AF0AE-1A05-BF67-3BAE-8E3F76267F64}"/>
              </a:ext>
            </a:extLst>
          </p:cNvPr>
          <p:cNvSpPr txBox="1">
            <a:spLocks/>
          </p:cNvSpPr>
          <p:nvPr/>
        </p:nvSpPr>
        <p:spPr>
          <a:xfrm>
            <a:off x="359469" y="655911"/>
            <a:ext cx="5305431" cy="373820"/>
          </a:xfrm>
          <a:prstGeom prst="rect">
            <a:avLst/>
          </a:prstGeom>
        </p:spPr>
        <p:txBody>
          <a:bodyPr vert="horz" wrap="square" lIns="0" tIns="12065" rIns="0" bIns="0" rtlCol="0">
            <a:spAutoFit/>
          </a:bodyPr>
          <a:lstStyle>
            <a:lvl1pPr>
              <a:defRPr sz="2350" b="0" i="0">
                <a:latin typeface="Yu Gothic" panose="020B0400000000000000" pitchFamily="34" charset="-128"/>
                <a:ea typeface="Yu Gothic" panose="020B0400000000000000" pitchFamily="34" charset="-128"/>
                <a:cs typeface="+mj-cs"/>
              </a:defRPr>
            </a:lvl1pPr>
          </a:lstStyle>
          <a:p>
            <a:pPr marL="12700">
              <a:spcBef>
                <a:spcPts val="95"/>
              </a:spcBef>
            </a:pPr>
            <a:r>
              <a:rPr lang="en-US" altLang="ja-JP" b="1" spc="-10" dirty="0">
                <a:solidFill>
                  <a:srgbClr val="005870"/>
                </a:solidFill>
              </a:rPr>
              <a:t>MEMO</a:t>
            </a:r>
            <a:endParaRPr lang="ja-JP" altLang="en-US" b="1" spc="-10" dirty="0">
              <a:solidFill>
                <a:srgbClr val="005870"/>
              </a:solidFill>
            </a:endParaRPr>
          </a:p>
        </p:txBody>
      </p:sp>
    </p:spTree>
    <p:extLst>
      <p:ext uri="{BB962C8B-B14F-4D97-AF65-F5344CB8AC3E}">
        <p14:creationId xmlns:p14="http://schemas.microsoft.com/office/powerpoint/2010/main" val="2242412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60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539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7560309" cy="1069213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D7E47E"/>
          </a:solidFill>
        </p:spPr>
        <p:txBody>
          <a:bodyPr wrap="square" lIns="0" tIns="0" rIns="0" bIns="0" rtlCol="0"/>
          <a:lstStyle/>
          <a:p>
            <a:endParaRPr/>
          </a:p>
        </p:txBody>
      </p:sp>
      <p:grpSp>
        <p:nvGrpSpPr>
          <p:cNvPr id="4" name="グループ化 3">
            <a:extLst>
              <a:ext uri="{FF2B5EF4-FFF2-40B4-BE49-F238E27FC236}">
                <a16:creationId xmlns:a16="http://schemas.microsoft.com/office/drawing/2014/main" id="{0B3D1481-0F0A-934B-72A1-DF2E49A2680A}"/>
              </a:ext>
            </a:extLst>
          </p:cNvPr>
          <p:cNvGrpSpPr/>
          <p:nvPr/>
        </p:nvGrpSpPr>
        <p:grpSpPr>
          <a:xfrm>
            <a:off x="2267644" y="4730167"/>
            <a:ext cx="3024792" cy="1233066"/>
            <a:chOff x="2267644" y="3380499"/>
            <a:chExt cx="3024792" cy="1233066"/>
          </a:xfrm>
        </p:grpSpPr>
        <p:sp>
          <p:nvSpPr>
            <p:cNvPr id="5" name="object 5"/>
            <p:cNvSpPr/>
            <p:nvPr/>
          </p:nvSpPr>
          <p:spPr>
            <a:xfrm>
              <a:off x="2267644" y="3380499"/>
              <a:ext cx="3024792" cy="1233066"/>
            </a:xfrm>
            <a:prstGeom prst="roundRect">
              <a:avLst>
                <a:gd name="adj" fmla="val 7065"/>
              </a:avLst>
            </a:prstGeom>
            <a:solidFill>
              <a:schemeClr val="bg1"/>
            </a:solidFill>
            <a:ln w="25704">
              <a:solidFill>
                <a:srgbClr val="005A6C"/>
              </a:solidFill>
            </a:ln>
          </p:spPr>
          <p:txBody>
            <a:bodyPr wrap="square" lIns="0" tIns="0" rIns="0" bIns="0" rtlCol="0"/>
            <a:lstStyle/>
            <a:p>
              <a:endParaRPr/>
            </a:p>
          </p:txBody>
        </p:sp>
        <p:sp>
          <p:nvSpPr>
            <p:cNvPr id="6" name="object 2">
              <a:extLst>
                <a:ext uri="{FF2B5EF4-FFF2-40B4-BE49-F238E27FC236}">
                  <a16:creationId xmlns:a16="http://schemas.microsoft.com/office/drawing/2014/main" id="{B4A2E05C-A23A-9C23-0332-6FD992549C94}"/>
                </a:ext>
              </a:extLst>
            </p:cNvPr>
            <p:cNvSpPr txBox="1"/>
            <p:nvPr/>
          </p:nvSpPr>
          <p:spPr>
            <a:xfrm>
              <a:off x="2867891" y="3694937"/>
              <a:ext cx="2092036" cy="584391"/>
            </a:xfrm>
            <a:prstGeom prst="rect">
              <a:avLst/>
            </a:prstGeom>
          </p:spPr>
          <p:txBody>
            <a:bodyPr vert="horz" wrap="square" lIns="0" tIns="12700" rIns="0" bIns="0" rtlCol="0">
              <a:spAutoFit/>
            </a:bodyPr>
            <a:lstStyle/>
            <a:p>
              <a:pPr>
                <a:lnSpc>
                  <a:spcPct val="150000"/>
                </a:lnSpc>
              </a:pPr>
              <a:r>
                <a:rPr lang="ja-JP" altLang="en-US" sz="1300" b="1" spc="-55">
                  <a:solidFill>
                    <a:srgbClr val="005A6C"/>
                  </a:solidFill>
                  <a:latin typeface="Yu Gothic" panose="020B0400000000000000" pitchFamily="34" charset="-128"/>
                </a:rPr>
                <a:t>作成部署名：</a:t>
              </a:r>
              <a:r>
                <a:rPr lang="en-US" altLang="ja-JP" sz="1300" b="1" spc="-55">
                  <a:solidFill>
                    <a:srgbClr val="005A6C"/>
                  </a:solidFill>
                  <a:latin typeface="Yu Gothic" panose="020B0400000000000000" pitchFamily="34" charset="-128"/>
                </a:rPr>
                <a:t>XXXX</a:t>
              </a:r>
            </a:p>
            <a:p>
              <a:pPr>
                <a:lnSpc>
                  <a:spcPct val="150000"/>
                </a:lnSpc>
              </a:pPr>
              <a:r>
                <a:rPr lang="ja-JP" altLang="en-US" sz="1300" b="1" spc="-55">
                  <a:solidFill>
                    <a:srgbClr val="005A6C"/>
                  </a:solidFill>
                  <a:latin typeface="Yu Gothic" panose="020B0400000000000000" pitchFamily="34" charset="-128"/>
                </a:rPr>
                <a:t>作成日：</a:t>
              </a:r>
              <a:r>
                <a:rPr lang="en-US" altLang="ja-JP" sz="1300" b="1" spc="-55">
                  <a:solidFill>
                    <a:srgbClr val="005A6C"/>
                  </a:solidFill>
                  <a:latin typeface="Yu Gothic" panose="020B0400000000000000" pitchFamily="34" charset="-128"/>
                </a:rPr>
                <a:t>YYYY/MM/DD</a:t>
              </a:r>
            </a:p>
          </p:txBody>
        </p:sp>
      </p:grpSp>
      <p:grpSp>
        <p:nvGrpSpPr>
          <p:cNvPr id="7" name="グループ化 6">
            <a:extLst>
              <a:ext uri="{FF2B5EF4-FFF2-40B4-BE49-F238E27FC236}">
                <a16:creationId xmlns:a16="http://schemas.microsoft.com/office/drawing/2014/main" id="{1A022265-A9C6-BA0A-37EC-890E45EA37D2}"/>
              </a:ext>
            </a:extLst>
          </p:cNvPr>
          <p:cNvGrpSpPr/>
          <p:nvPr/>
        </p:nvGrpSpPr>
        <p:grpSpPr>
          <a:xfrm>
            <a:off x="3215151" y="276106"/>
            <a:ext cx="4096801" cy="1091498"/>
            <a:chOff x="-5402377" y="3675575"/>
            <a:chExt cx="4096801" cy="1091498"/>
          </a:xfrm>
        </p:grpSpPr>
        <p:sp>
          <p:nvSpPr>
            <p:cNvPr id="8" name="正方形/長方形 7">
              <a:extLst>
                <a:ext uri="{FF2B5EF4-FFF2-40B4-BE49-F238E27FC236}">
                  <a16:creationId xmlns:a16="http://schemas.microsoft.com/office/drawing/2014/main" id="{EC691A79-1627-3424-241C-5F2518945C49}"/>
                </a:ext>
              </a:extLst>
            </p:cNvPr>
            <p:cNvSpPr/>
            <p:nvPr/>
          </p:nvSpPr>
          <p:spPr>
            <a:xfrm>
              <a:off x="-5402377" y="4137715"/>
              <a:ext cx="4096800" cy="629358"/>
            </a:xfrm>
            <a:prstGeom prst="rect">
              <a:avLst/>
            </a:prstGeom>
            <a:solidFill>
              <a:srgbClr val="F5E9F3"/>
            </a:solidFill>
            <a:ln w="17653">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lIns="216000" tIns="144000" rIns="216000" bIns="216000" rtlCol="0" anchor="ctr">
              <a:spAutoFit/>
            </a:bodyPr>
            <a:lstStyle/>
            <a:p>
              <a:pPr algn="just">
                <a:lnSpc>
                  <a:spcPts val="2300"/>
                </a:lnSpc>
              </a:pPr>
              <a:r>
                <a:rPr lang="ja-JP" altLang="en-US" sz="1250" b="1">
                  <a:solidFill>
                    <a:srgbClr val="005971"/>
                  </a:solidFill>
                  <a:effectLst/>
                  <a:latin typeface="Yu Gothic" panose="020B0400000000000000" pitchFamily="34" charset="-128"/>
                  <a:ea typeface="Yu Gothic" panose="020B0400000000000000" pitchFamily="34" charset="-128"/>
                </a:rPr>
                <a:t>御社の状況にあわせてカスタマイズをお願いします</a:t>
              </a:r>
            </a:p>
          </p:txBody>
        </p:sp>
        <p:grpSp>
          <p:nvGrpSpPr>
            <p:cNvPr id="9" name="グループ化 8">
              <a:extLst>
                <a:ext uri="{FF2B5EF4-FFF2-40B4-BE49-F238E27FC236}">
                  <a16:creationId xmlns:a16="http://schemas.microsoft.com/office/drawing/2014/main" id="{A0D50735-7DE6-E70F-E432-4825CAC3435E}"/>
                </a:ext>
              </a:extLst>
            </p:cNvPr>
            <p:cNvGrpSpPr/>
            <p:nvPr/>
          </p:nvGrpSpPr>
          <p:grpSpPr>
            <a:xfrm>
              <a:off x="-5402376" y="3675575"/>
              <a:ext cx="4096800" cy="464820"/>
              <a:chOff x="3298279" y="2206993"/>
              <a:chExt cx="4096800" cy="464820"/>
            </a:xfrm>
          </p:grpSpPr>
          <p:sp>
            <p:nvSpPr>
              <p:cNvPr id="12" name="object 4">
                <a:extLst>
                  <a:ext uri="{FF2B5EF4-FFF2-40B4-BE49-F238E27FC236}">
                    <a16:creationId xmlns:a16="http://schemas.microsoft.com/office/drawing/2014/main" id="{97F010DE-69D2-112B-292A-27F353E3DD31}"/>
                  </a:ext>
                </a:extLst>
              </p:cNvPr>
              <p:cNvSpPr/>
              <p:nvPr/>
            </p:nvSpPr>
            <p:spPr>
              <a:xfrm>
                <a:off x="3298279" y="2206993"/>
                <a:ext cx="4096800" cy="464820"/>
              </a:xfrm>
              <a:custGeom>
                <a:avLst/>
                <a:gdLst/>
                <a:ahLst/>
                <a:cxnLst/>
                <a:rect l="l" t="t" r="r" b="b"/>
                <a:pathLst>
                  <a:path w="4091940" h="464819">
                    <a:moveTo>
                      <a:pt x="4091800" y="0"/>
                    </a:moveTo>
                    <a:lnTo>
                      <a:pt x="0" y="0"/>
                    </a:lnTo>
                    <a:lnTo>
                      <a:pt x="0" y="464388"/>
                    </a:lnTo>
                    <a:lnTo>
                      <a:pt x="4091800" y="464388"/>
                    </a:lnTo>
                    <a:lnTo>
                      <a:pt x="4091800" y="0"/>
                    </a:lnTo>
                    <a:close/>
                  </a:path>
                </a:pathLst>
              </a:custGeom>
              <a:solidFill>
                <a:srgbClr val="D28EBB"/>
              </a:solidFill>
            </p:spPr>
            <p:txBody>
              <a:bodyPr wrap="square" lIns="0" tIns="0" rIns="0" bIns="0" rtlCol="0"/>
              <a:lstStyle/>
              <a:p>
                <a:endParaRPr/>
              </a:p>
            </p:txBody>
          </p:sp>
          <p:sp>
            <p:nvSpPr>
              <p:cNvPr id="13" name="object 5">
                <a:extLst>
                  <a:ext uri="{FF2B5EF4-FFF2-40B4-BE49-F238E27FC236}">
                    <a16:creationId xmlns:a16="http://schemas.microsoft.com/office/drawing/2014/main" id="{DB38FED2-9331-1268-58DF-72560E3369A3}"/>
                  </a:ext>
                </a:extLst>
              </p:cNvPr>
              <p:cNvSpPr/>
              <p:nvPr/>
            </p:nvSpPr>
            <p:spPr>
              <a:xfrm>
                <a:off x="3298279" y="2206993"/>
                <a:ext cx="4091940" cy="464820"/>
              </a:xfrm>
              <a:custGeom>
                <a:avLst/>
                <a:gdLst/>
                <a:ahLst/>
                <a:cxnLst/>
                <a:rect l="l" t="t" r="r" b="b"/>
                <a:pathLst>
                  <a:path w="4091940" h="464819">
                    <a:moveTo>
                      <a:pt x="4091800" y="464388"/>
                    </a:moveTo>
                    <a:lnTo>
                      <a:pt x="0" y="464388"/>
                    </a:lnTo>
                    <a:lnTo>
                      <a:pt x="0" y="0"/>
                    </a:lnTo>
                    <a:lnTo>
                      <a:pt x="4091800" y="0"/>
                    </a:lnTo>
                    <a:lnTo>
                      <a:pt x="4091800" y="464388"/>
                    </a:lnTo>
                    <a:close/>
                  </a:path>
                </a:pathLst>
              </a:custGeom>
              <a:ln w="17640">
                <a:solidFill>
                  <a:srgbClr val="005971"/>
                </a:solidFill>
              </a:ln>
            </p:spPr>
            <p:txBody>
              <a:bodyPr wrap="square" lIns="0" tIns="0" rIns="0" bIns="0" rtlCol="0"/>
              <a:lstStyle/>
              <a:p>
                <a:endParaRPr/>
              </a:p>
            </p:txBody>
          </p:sp>
        </p:grpSp>
        <p:sp>
          <p:nvSpPr>
            <p:cNvPr id="10" name="object 6">
              <a:extLst>
                <a:ext uri="{FF2B5EF4-FFF2-40B4-BE49-F238E27FC236}">
                  <a16:creationId xmlns:a16="http://schemas.microsoft.com/office/drawing/2014/main" id="{3E9D3A4F-B078-925D-4F64-40C86F48FA36}"/>
                </a:ext>
              </a:extLst>
            </p:cNvPr>
            <p:cNvSpPr txBox="1">
              <a:spLocks/>
            </p:cNvSpPr>
            <p:nvPr/>
          </p:nvSpPr>
          <p:spPr>
            <a:xfrm>
              <a:off x="-5183091" y="3736656"/>
              <a:ext cx="1622473" cy="374461"/>
            </a:xfrm>
            <a:prstGeom prst="rect">
              <a:avLst/>
            </a:prstGeom>
          </p:spPr>
          <p:txBody>
            <a:bodyPr vert="horz" wrap="square" lIns="0" tIns="12700" rIns="0" bIns="0" rtlCol="0">
              <a:spAutoFit/>
            </a:bodyPr>
            <a:lstStyle>
              <a:lvl1pPr>
                <a:defRPr sz="2350" b="0" i="0">
                  <a:latin typeface="Yu Gothic" panose="020B0400000000000000" pitchFamily="34" charset="-128"/>
                  <a:ea typeface="Yu Gothic" panose="020B0400000000000000" pitchFamily="34" charset="-128"/>
                  <a:cs typeface="+mj-cs"/>
                </a:defRPr>
              </a:lvl1pPr>
            </a:lstStyle>
            <a:p>
              <a:pPr marL="12700">
                <a:spcBef>
                  <a:spcPts val="100"/>
                </a:spcBef>
              </a:pPr>
              <a:r>
                <a:rPr lang="ja-JP" altLang="en-US" b="1" spc="-10" dirty="0">
                  <a:solidFill>
                    <a:schemeClr val="bg1"/>
                  </a:solidFill>
                </a:rPr>
                <a:t>作成ガイド</a:t>
              </a:r>
            </a:p>
          </p:txBody>
        </p:sp>
        <p:sp>
          <p:nvSpPr>
            <p:cNvPr id="11" name="object 7">
              <a:extLst>
                <a:ext uri="{FF2B5EF4-FFF2-40B4-BE49-F238E27FC236}">
                  <a16:creationId xmlns:a16="http://schemas.microsoft.com/office/drawing/2014/main" id="{194FF3B6-2974-CED7-7808-6A3E5CB930BD}"/>
                </a:ext>
              </a:extLst>
            </p:cNvPr>
            <p:cNvSpPr txBox="1"/>
            <p:nvPr/>
          </p:nvSpPr>
          <p:spPr>
            <a:xfrm>
              <a:off x="-3304260" y="3798376"/>
              <a:ext cx="1762125" cy="213990"/>
            </a:xfrm>
            <a:prstGeom prst="rect">
              <a:avLst/>
            </a:prstGeom>
            <a:solidFill>
              <a:srgbClr val="FFFFFF"/>
            </a:solidFill>
          </p:spPr>
          <p:txBody>
            <a:bodyPr vert="horz" wrap="square" lIns="36000" tIns="46800" rIns="36000" bIns="36000" rtlCol="0" anchor="ctr">
              <a:spAutoFit/>
            </a:bodyPr>
            <a:lstStyle/>
            <a:p>
              <a:pPr algn="ctr">
                <a:lnSpc>
                  <a:spcPct val="100000"/>
                </a:lnSpc>
              </a:pPr>
              <a:r>
                <a:rPr sz="800" b="1" spc="-15" dirty="0">
                  <a:solidFill>
                    <a:srgbClr val="005971"/>
                  </a:solidFill>
                  <a:latin typeface="Yu Gothic" panose="020B0400000000000000" pitchFamily="34" charset="-128"/>
                  <a:ea typeface="Yu Gothic" panose="020B0400000000000000" pitchFamily="34" charset="-128"/>
                  <a:cs typeface="YuGothic Bold"/>
                </a:rPr>
                <a:t>この部分は完成後削除してください</a:t>
              </a:r>
              <a:endParaRPr sz="800">
                <a:latin typeface="Yu Gothic" panose="020B0400000000000000" pitchFamily="34" charset="-128"/>
                <a:ea typeface="Yu Gothic" panose="020B0400000000000000" pitchFamily="34" charset="-128"/>
                <a:cs typeface="YuGothic Bold"/>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3">
            <a:extLst>
              <a:ext uri="{FF2B5EF4-FFF2-40B4-BE49-F238E27FC236}">
                <a16:creationId xmlns:a16="http://schemas.microsoft.com/office/drawing/2014/main" id="{393AB627-5F48-9695-8F5F-F06F1C6C186E}"/>
              </a:ext>
            </a:extLst>
          </p:cNvPr>
          <p:cNvSpPr txBox="1"/>
          <p:nvPr/>
        </p:nvSpPr>
        <p:spPr>
          <a:xfrm>
            <a:off x="217630" y="10368612"/>
            <a:ext cx="247470" cy="182101"/>
          </a:xfrm>
          <a:prstGeom prst="rect">
            <a:avLst/>
          </a:prstGeom>
        </p:spPr>
        <p:txBody>
          <a:bodyPr vert="horz" wrap="square" lIns="0" tIns="12700" rIns="0" bIns="0" rtlCol="0">
            <a:spAutoFit/>
          </a:bodyPr>
          <a:lstStyle/>
          <a:p>
            <a:pPr marL="12700">
              <a:lnSpc>
                <a:spcPct val="100000"/>
              </a:lnSpc>
              <a:spcBef>
                <a:spcPts val="100"/>
              </a:spcBef>
            </a:pPr>
            <a:r>
              <a:rPr lang="en-US" altLang="ja-JP" sz="1100" spc="-50" dirty="0">
                <a:solidFill>
                  <a:srgbClr val="4E4C4C"/>
                </a:solidFill>
                <a:latin typeface="Yu Gothic" panose="020B0400000000000000" pitchFamily="34" charset="-128"/>
                <a:ea typeface="Yu Gothic" panose="020B0400000000000000" pitchFamily="34" charset="-128"/>
                <a:cs typeface="Yu Gothic Pr6N M"/>
              </a:rPr>
              <a:t>1</a:t>
            </a:r>
            <a:endParaRPr sz="1100">
              <a:latin typeface="Yu Gothic" panose="020B0400000000000000" pitchFamily="34" charset="-128"/>
              <a:ea typeface="Yu Gothic" panose="020B0400000000000000" pitchFamily="34" charset="-128"/>
              <a:cs typeface="Yu Gothic Pr6N M"/>
            </a:endParaRPr>
          </a:p>
        </p:txBody>
      </p:sp>
      <p:grpSp>
        <p:nvGrpSpPr>
          <p:cNvPr id="34" name="object 10">
            <a:extLst>
              <a:ext uri="{FF2B5EF4-FFF2-40B4-BE49-F238E27FC236}">
                <a16:creationId xmlns:a16="http://schemas.microsoft.com/office/drawing/2014/main" id="{D58CD626-CD4E-A90A-78C5-21E05532DEDE}"/>
              </a:ext>
            </a:extLst>
          </p:cNvPr>
          <p:cNvGrpSpPr/>
          <p:nvPr/>
        </p:nvGrpSpPr>
        <p:grpSpPr>
          <a:xfrm>
            <a:off x="2899093" y="2922524"/>
            <a:ext cx="1762125" cy="12700"/>
            <a:chOff x="2899093" y="2922524"/>
            <a:chExt cx="1762125" cy="12700"/>
          </a:xfrm>
        </p:grpSpPr>
        <p:sp>
          <p:nvSpPr>
            <p:cNvPr id="35" name="object 11">
              <a:extLst>
                <a:ext uri="{FF2B5EF4-FFF2-40B4-BE49-F238E27FC236}">
                  <a16:creationId xmlns:a16="http://schemas.microsoft.com/office/drawing/2014/main" id="{F715F529-A48C-D0CE-9FAA-B85C6D66686F}"/>
                </a:ext>
              </a:extLst>
            </p:cNvPr>
            <p:cNvSpPr/>
            <p:nvPr/>
          </p:nvSpPr>
          <p:spPr>
            <a:xfrm>
              <a:off x="2899093" y="2928872"/>
              <a:ext cx="1762125" cy="0"/>
            </a:xfrm>
            <a:custGeom>
              <a:avLst/>
              <a:gdLst/>
              <a:ahLst/>
              <a:cxnLst/>
              <a:rect l="l" t="t" r="r" b="b"/>
              <a:pathLst>
                <a:path w="1762125">
                  <a:moveTo>
                    <a:pt x="1761807" y="0"/>
                  </a:moveTo>
                  <a:lnTo>
                    <a:pt x="0" y="0"/>
                  </a:lnTo>
                </a:path>
              </a:pathLst>
            </a:custGeom>
            <a:solidFill>
              <a:srgbClr val="D7E47E"/>
            </a:solidFill>
          </p:spPr>
          <p:txBody>
            <a:bodyPr wrap="square" lIns="0" tIns="0" rIns="0" bIns="0" rtlCol="0"/>
            <a:lstStyle/>
            <a:p>
              <a:endParaRPr/>
            </a:p>
          </p:txBody>
        </p:sp>
        <p:sp>
          <p:nvSpPr>
            <p:cNvPr id="36" name="object 12">
              <a:extLst>
                <a:ext uri="{FF2B5EF4-FFF2-40B4-BE49-F238E27FC236}">
                  <a16:creationId xmlns:a16="http://schemas.microsoft.com/office/drawing/2014/main" id="{6752596E-A99A-520E-CD17-B5697723E680}"/>
                </a:ext>
              </a:extLst>
            </p:cNvPr>
            <p:cNvSpPr/>
            <p:nvPr/>
          </p:nvSpPr>
          <p:spPr>
            <a:xfrm>
              <a:off x="4629155" y="2928874"/>
              <a:ext cx="31750" cy="0"/>
            </a:xfrm>
            <a:custGeom>
              <a:avLst/>
              <a:gdLst/>
              <a:ahLst/>
              <a:cxnLst/>
              <a:rect l="l" t="t" r="r" b="b"/>
              <a:pathLst>
                <a:path w="31750">
                  <a:moveTo>
                    <a:pt x="31750" y="0"/>
                  </a:moveTo>
                  <a:lnTo>
                    <a:pt x="0" y="0"/>
                  </a:lnTo>
                </a:path>
              </a:pathLst>
            </a:custGeom>
            <a:ln w="12700">
              <a:solidFill>
                <a:srgbClr val="005A6C"/>
              </a:solidFill>
            </a:ln>
          </p:spPr>
          <p:txBody>
            <a:bodyPr wrap="square" lIns="0" tIns="0" rIns="0" bIns="0" rtlCol="0"/>
            <a:lstStyle/>
            <a:p>
              <a:endParaRPr/>
            </a:p>
          </p:txBody>
        </p:sp>
        <p:sp>
          <p:nvSpPr>
            <p:cNvPr id="37" name="object 13">
              <a:extLst>
                <a:ext uri="{FF2B5EF4-FFF2-40B4-BE49-F238E27FC236}">
                  <a16:creationId xmlns:a16="http://schemas.microsoft.com/office/drawing/2014/main" id="{8BE520C7-32DC-09AE-62CE-5A807BC691D1}"/>
                </a:ext>
              </a:extLst>
            </p:cNvPr>
            <p:cNvSpPr/>
            <p:nvPr/>
          </p:nvSpPr>
          <p:spPr>
            <a:xfrm>
              <a:off x="2962295" y="2928874"/>
              <a:ext cx="1604010" cy="0"/>
            </a:xfrm>
            <a:custGeom>
              <a:avLst/>
              <a:gdLst/>
              <a:ahLst/>
              <a:cxnLst/>
              <a:rect l="l" t="t" r="r" b="b"/>
              <a:pathLst>
                <a:path w="1604010">
                  <a:moveTo>
                    <a:pt x="1603959" y="0"/>
                  </a:moveTo>
                  <a:lnTo>
                    <a:pt x="0" y="0"/>
                  </a:lnTo>
                </a:path>
              </a:pathLst>
            </a:custGeom>
            <a:ln w="12700">
              <a:solidFill>
                <a:srgbClr val="005A6C"/>
              </a:solidFill>
              <a:prstDash val="dash"/>
            </a:ln>
          </p:spPr>
          <p:txBody>
            <a:bodyPr wrap="square" lIns="0" tIns="0" rIns="0" bIns="0" rtlCol="0"/>
            <a:lstStyle/>
            <a:p>
              <a:endParaRPr/>
            </a:p>
          </p:txBody>
        </p:sp>
        <p:sp>
          <p:nvSpPr>
            <p:cNvPr id="38" name="object 14">
              <a:extLst>
                <a:ext uri="{FF2B5EF4-FFF2-40B4-BE49-F238E27FC236}">
                  <a16:creationId xmlns:a16="http://schemas.microsoft.com/office/drawing/2014/main" id="{ECA1389E-F0B0-20A4-9E67-C9D9CAD45414}"/>
                </a:ext>
              </a:extLst>
            </p:cNvPr>
            <p:cNvSpPr/>
            <p:nvPr/>
          </p:nvSpPr>
          <p:spPr>
            <a:xfrm>
              <a:off x="2899095" y="2928874"/>
              <a:ext cx="31750" cy="0"/>
            </a:xfrm>
            <a:custGeom>
              <a:avLst/>
              <a:gdLst/>
              <a:ahLst/>
              <a:cxnLst/>
              <a:rect l="l" t="t" r="r" b="b"/>
              <a:pathLst>
                <a:path w="31750">
                  <a:moveTo>
                    <a:pt x="31750" y="0"/>
                  </a:moveTo>
                  <a:lnTo>
                    <a:pt x="0" y="0"/>
                  </a:lnTo>
                </a:path>
              </a:pathLst>
            </a:custGeom>
            <a:ln w="12700">
              <a:solidFill>
                <a:srgbClr val="005A6C"/>
              </a:solidFill>
            </a:ln>
          </p:spPr>
          <p:txBody>
            <a:bodyPr wrap="square" lIns="0" tIns="0" rIns="0" bIns="0" rtlCol="0"/>
            <a:lstStyle/>
            <a:p>
              <a:endParaRPr/>
            </a:p>
          </p:txBody>
        </p:sp>
      </p:grpSp>
      <p:sp>
        <p:nvSpPr>
          <p:cNvPr id="39" name="テキスト ボックス 38">
            <a:extLst>
              <a:ext uri="{FF2B5EF4-FFF2-40B4-BE49-F238E27FC236}">
                <a16:creationId xmlns:a16="http://schemas.microsoft.com/office/drawing/2014/main" id="{7E8FBA44-5FAF-598A-808B-A49746FCF899}"/>
              </a:ext>
            </a:extLst>
          </p:cNvPr>
          <p:cNvSpPr txBox="1"/>
          <p:nvPr/>
        </p:nvSpPr>
        <p:spPr>
          <a:xfrm>
            <a:off x="1139077" y="3408220"/>
            <a:ext cx="5278348" cy="5869940"/>
          </a:xfrm>
          <a:prstGeom prst="rect">
            <a:avLst/>
          </a:prstGeom>
          <a:noFill/>
        </p:spPr>
        <p:txBody>
          <a:bodyPr wrap="square" lIns="0" tIns="0" rIns="0" bIns="0" rtlCol="0">
            <a:spAutoFit/>
          </a:bodyPr>
          <a:lstStyle/>
          <a:p>
            <a:pPr algn="just">
              <a:lnSpc>
                <a:spcPts val="2300"/>
              </a:lnSpc>
            </a:pPr>
            <a:r>
              <a:rPr kumimoji="1" lang="en-US" altLang="ja-JP" sz="1250" b="1" dirty="0">
                <a:solidFill>
                  <a:srgbClr val="F36F21"/>
                </a:solidFill>
                <a:latin typeface="Yu Gothic" panose="020B0400000000000000" pitchFamily="34" charset="-128"/>
                <a:ea typeface="Yu Gothic" panose="020B0400000000000000" pitchFamily="34" charset="-128"/>
              </a:rPr>
              <a:t>〈</a:t>
            </a:r>
            <a:r>
              <a:rPr kumimoji="1" lang="ja-JP" altLang="en-US" sz="1250" b="1" dirty="0">
                <a:solidFill>
                  <a:srgbClr val="F36F21"/>
                </a:solidFill>
                <a:latin typeface="Yu Gothic" panose="020B0400000000000000" pitchFamily="34" charset="-128"/>
                <a:ea typeface="Yu Gothic" panose="020B0400000000000000" pitchFamily="34" charset="-128"/>
              </a:rPr>
              <a:t>この文章はサンプルです。御社の状況にあわせて編集できます</a:t>
            </a:r>
            <a:r>
              <a:rPr kumimoji="1" lang="en-US" altLang="ja-JP" sz="1250" b="1" dirty="0">
                <a:solidFill>
                  <a:srgbClr val="F36F21"/>
                </a:solidFill>
                <a:latin typeface="Yu Gothic" panose="020B0400000000000000" pitchFamily="34" charset="-128"/>
                <a:ea typeface="Yu Gothic" panose="020B0400000000000000" pitchFamily="34" charset="-128"/>
              </a:rPr>
              <a:t>〉</a:t>
            </a:r>
          </a:p>
          <a:p>
            <a:pPr algn="just">
              <a:lnSpc>
                <a:spcPts val="2300"/>
              </a:lnSpc>
            </a:pPr>
            <a:r>
              <a:rPr kumimoji="1" lang="ja-JP" altLang="en-US" sz="1250" b="1" spc="-100" dirty="0">
                <a:solidFill>
                  <a:srgbClr val="005870"/>
                </a:solidFill>
                <a:latin typeface="Yu Gothic" panose="020B0400000000000000" pitchFamily="34" charset="-128"/>
                <a:ea typeface="Yu Gothic" panose="020B0400000000000000" pitchFamily="34" charset="-128"/>
              </a:rPr>
              <a:t>医療技術の進歩により、がんは「治るもの」「長く付き合うもの」になってきました。そのため、「治療と仕事を両立すること」は、これまで以上に身近なテーマとなっており、いつでも、だれにでも起こり得ることです。</a:t>
            </a:r>
          </a:p>
          <a:p>
            <a:pPr algn="just">
              <a:lnSpc>
                <a:spcPts val="2300"/>
              </a:lnSpc>
            </a:pPr>
            <a:endParaRPr kumimoji="1" lang="ja-JP" altLang="en-US" sz="1250" b="1" dirty="0">
              <a:solidFill>
                <a:srgbClr val="005870"/>
              </a:solidFill>
              <a:latin typeface="Yu Gothic" panose="020B0400000000000000" pitchFamily="34" charset="-128"/>
              <a:ea typeface="Yu Gothic" panose="020B0400000000000000" pitchFamily="34" charset="-128"/>
            </a:endParaRPr>
          </a:p>
          <a:p>
            <a:pPr algn="just">
              <a:lnSpc>
                <a:spcPts val="2300"/>
              </a:lnSpc>
            </a:pPr>
            <a:r>
              <a:rPr kumimoji="1" lang="ja-JP" altLang="en-US" sz="1250" b="1" dirty="0">
                <a:solidFill>
                  <a:srgbClr val="005870"/>
                </a:solidFill>
                <a:latin typeface="Yu Gothic" panose="020B0400000000000000" pitchFamily="34" charset="-128"/>
                <a:ea typeface="Yu Gothic" panose="020B0400000000000000" pitchFamily="34" charset="-128"/>
              </a:rPr>
              <a:t>このハンドブックは、がんにかかった時の不安を少しでも取り除き、安心して治療に専念しながら、</a:t>
            </a:r>
            <a:r>
              <a:rPr kumimoji="1" lang="ja-JP" altLang="en-US" sz="1250" b="1" dirty="0">
                <a:solidFill>
                  <a:srgbClr val="F36F21"/>
                </a:solidFill>
                <a:latin typeface="Yu Gothic" panose="020B0400000000000000" pitchFamily="34" charset="-128"/>
                <a:ea typeface="Yu Gothic" panose="020B0400000000000000" pitchFamily="34" charset="-128"/>
              </a:rPr>
              <a:t>〇〇〇（会社名）</a:t>
            </a:r>
            <a:r>
              <a:rPr kumimoji="1" lang="ja-JP" altLang="en-US" sz="1250" b="1" dirty="0">
                <a:solidFill>
                  <a:srgbClr val="005870"/>
                </a:solidFill>
                <a:latin typeface="Yu Gothic" panose="020B0400000000000000" pitchFamily="34" charset="-128"/>
                <a:ea typeface="Yu Gothic" panose="020B0400000000000000" pitchFamily="34" charset="-128"/>
              </a:rPr>
              <a:t>での就労を継続してもらうことを目的に作成しました。</a:t>
            </a:r>
          </a:p>
          <a:p>
            <a:pPr algn="just">
              <a:lnSpc>
                <a:spcPts val="2300"/>
              </a:lnSpc>
            </a:pPr>
            <a:endParaRPr kumimoji="1" lang="ja-JP" altLang="en-US" sz="1250" b="1" dirty="0">
              <a:solidFill>
                <a:srgbClr val="005870"/>
              </a:solidFill>
              <a:latin typeface="Yu Gothic" panose="020B0400000000000000" pitchFamily="34" charset="-128"/>
              <a:ea typeface="Yu Gothic" panose="020B0400000000000000" pitchFamily="34" charset="-128"/>
            </a:endParaRPr>
          </a:p>
          <a:p>
            <a:pPr algn="just">
              <a:lnSpc>
                <a:spcPts val="2300"/>
              </a:lnSpc>
            </a:pPr>
            <a:r>
              <a:rPr kumimoji="1" lang="ja-JP" altLang="en-US" sz="1250" b="1" dirty="0">
                <a:solidFill>
                  <a:srgbClr val="005870"/>
                </a:solidFill>
                <a:latin typeface="Yu Gothic" panose="020B0400000000000000" pitchFamily="34" charset="-128"/>
                <a:ea typeface="Yu Gothic" panose="020B0400000000000000" pitchFamily="34" charset="-128"/>
              </a:rPr>
              <a:t>病気に関する制度や、本人や上司、職場の同僚に心掛けてほしいことなどをコンパクトにまとめています。がんと診断されたときはもちろんのこと、周囲の社員や部下ががんにかかった時などに手に取り、どんなサポートが必要かを考えるうえでの参考にしていただきたいと思います。</a:t>
            </a:r>
          </a:p>
          <a:p>
            <a:pPr algn="just">
              <a:lnSpc>
                <a:spcPts val="2300"/>
              </a:lnSpc>
            </a:pPr>
            <a:endParaRPr kumimoji="1" lang="ja-JP" altLang="en-US" sz="1250" b="1" dirty="0">
              <a:solidFill>
                <a:srgbClr val="005870"/>
              </a:solidFill>
              <a:latin typeface="Yu Gothic" panose="020B0400000000000000" pitchFamily="34" charset="-128"/>
              <a:ea typeface="Yu Gothic" panose="020B0400000000000000" pitchFamily="34" charset="-128"/>
            </a:endParaRPr>
          </a:p>
          <a:p>
            <a:pPr algn="just">
              <a:lnSpc>
                <a:spcPts val="2300"/>
              </a:lnSpc>
            </a:pPr>
            <a:r>
              <a:rPr kumimoji="1" lang="ja-JP" altLang="en-US" sz="1250" b="1" dirty="0">
                <a:solidFill>
                  <a:srgbClr val="F36F21"/>
                </a:solidFill>
                <a:latin typeface="Yu Gothic" panose="020B0400000000000000" pitchFamily="34" charset="-128"/>
                <a:ea typeface="Yu Gothic" panose="020B0400000000000000" pitchFamily="34" charset="-128"/>
              </a:rPr>
              <a:t>〇〇〇（会社名）</a:t>
            </a:r>
            <a:r>
              <a:rPr kumimoji="1" lang="ja-JP" altLang="en-US" sz="1250" b="1" dirty="0">
                <a:solidFill>
                  <a:srgbClr val="005870"/>
                </a:solidFill>
                <a:latin typeface="Yu Gothic" panose="020B0400000000000000" pitchFamily="34" charset="-128"/>
                <a:ea typeface="Yu Gothic" panose="020B0400000000000000" pitchFamily="34" charset="-128"/>
              </a:rPr>
              <a:t>は、がんをはじめとする様々な病気になった社員の“治療と仕事の両立”をこれからも支援していきます。</a:t>
            </a:r>
          </a:p>
          <a:p>
            <a:pPr algn="just">
              <a:lnSpc>
                <a:spcPts val="2300"/>
              </a:lnSpc>
            </a:pPr>
            <a:r>
              <a:rPr kumimoji="1" lang="ja-JP" altLang="en-US" sz="1250" b="1" dirty="0">
                <a:solidFill>
                  <a:srgbClr val="005870"/>
                </a:solidFill>
                <a:latin typeface="Yu Gothic" panose="020B0400000000000000" pitchFamily="34" charset="-128"/>
                <a:ea typeface="Yu Gothic" panose="020B0400000000000000" pitchFamily="34" charset="-128"/>
              </a:rPr>
              <a:t>社員一人ひとりが、 “治療と仕事の両立”のために、“両立支援”のために、何ができるかを考え、　</a:t>
            </a:r>
            <a:r>
              <a:rPr kumimoji="1" lang="ja-JP" altLang="en-US" sz="1250" b="1" dirty="0">
                <a:solidFill>
                  <a:srgbClr val="F36F21"/>
                </a:solidFill>
                <a:latin typeface="Yu Gothic" panose="020B0400000000000000" pitchFamily="34" charset="-128"/>
                <a:ea typeface="Yu Gothic" panose="020B0400000000000000" pitchFamily="34" charset="-128"/>
              </a:rPr>
              <a:t>〇〇〇（会社名）</a:t>
            </a:r>
            <a:r>
              <a:rPr kumimoji="1" lang="ja-JP" altLang="en-US" sz="1250" b="1" dirty="0">
                <a:solidFill>
                  <a:srgbClr val="005870"/>
                </a:solidFill>
                <a:latin typeface="Yu Gothic" panose="020B0400000000000000" pitchFamily="34" charset="-128"/>
                <a:ea typeface="Yu Gothic" panose="020B0400000000000000" pitchFamily="34" charset="-128"/>
              </a:rPr>
              <a:t>の一員として誰もが安心して活躍し続けられる職場環境をともにつくっていきましょう。</a:t>
            </a:r>
          </a:p>
          <a:p>
            <a:pPr algn="just">
              <a:lnSpc>
                <a:spcPts val="2300"/>
              </a:lnSpc>
            </a:pPr>
            <a:endParaRPr kumimoji="1" lang="ja-JP" altLang="en-US" sz="1250" b="1" spc="-100" dirty="0">
              <a:solidFill>
                <a:srgbClr val="005870"/>
              </a:solidFill>
              <a:latin typeface="Yu Gothic" panose="020B0400000000000000" pitchFamily="34" charset="-128"/>
              <a:ea typeface="Yu Gothic" panose="020B0400000000000000" pitchFamily="34" charset="-128"/>
            </a:endParaRPr>
          </a:p>
        </p:txBody>
      </p:sp>
      <p:sp>
        <p:nvSpPr>
          <p:cNvPr id="40" name="object 2">
            <a:extLst>
              <a:ext uri="{FF2B5EF4-FFF2-40B4-BE49-F238E27FC236}">
                <a16:creationId xmlns:a16="http://schemas.microsoft.com/office/drawing/2014/main" id="{428519C2-D2D9-4511-1208-FBAD0FA0CE5E}"/>
              </a:ext>
            </a:extLst>
          </p:cNvPr>
          <p:cNvSpPr txBox="1"/>
          <p:nvPr/>
        </p:nvSpPr>
        <p:spPr>
          <a:xfrm>
            <a:off x="360219" y="2004186"/>
            <a:ext cx="6830290" cy="412934"/>
          </a:xfrm>
          <a:prstGeom prst="rect">
            <a:avLst/>
          </a:prstGeom>
        </p:spPr>
        <p:txBody>
          <a:bodyPr vert="horz" wrap="square" lIns="0" tIns="12700" rIns="0" bIns="0" rtlCol="0">
            <a:spAutoFit/>
          </a:bodyPr>
          <a:lstStyle/>
          <a:p>
            <a:pPr marL="12700" algn="ctr">
              <a:spcBef>
                <a:spcPts val="100"/>
              </a:spcBef>
            </a:pPr>
            <a:r>
              <a:rPr lang="ja-JP" altLang="en-US" sz="2600" b="1" spc="-20" dirty="0">
                <a:solidFill>
                  <a:srgbClr val="F36F21"/>
                </a:solidFill>
                <a:latin typeface="Yu Gothic" panose="020B0400000000000000" pitchFamily="34" charset="-128"/>
                <a:ea typeface="Yu Gothic" panose="020B0400000000000000" pitchFamily="34" charset="-128"/>
                <a:cs typeface="YuGothic Bold"/>
              </a:rPr>
              <a:t>○○</a:t>
            </a:r>
            <a:r>
              <a:rPr lang="en-US" altLang="ja-JP" sz="2600" b="1" spc="-20" dirty="0">
                <a:solidFill>
                  <a:srgbClr val="F36F21"/>
                </a:solidFill>
                <a:latin typeface="Yu Gothic" panose="020B0400000000000000" pitchFamily="34" charset="-128"/>
                <a:ea typeface="Yu Gothic" panose="020B0400000000000000" pitchFamily="34" charset="-128"/>
                <a:cs typeface="YuGothic Bold"/>
              </a:rPr>
              <a:t>(</a:t>
            </a:r>
            <a:r>
              <a:rPr lang="ja-JP" altLang="en-US" sz="2600" b="1" spc="-20" dirty="0">
                <a:solidFill>
                  <a:srgbClr val="F36F21"/>
                </a:solidFill>
                <a:latin typeface="Yu Gothic" panose="020B0400000000000000" pitchFamily="34" charset="-128"/>
                <a:ea typeface="Yu Gothic" panose="020B0400000000000000" pitchFamily="34" charset="-128"/>
                <a:cs typeface="YuGothic Bold"/>
              </a:rPr>
              <a:t>会社名</a:t>
            </a:r>
            <a:r>
              <a:rPr lang="en-US" altLang="ja-JP" sz="2600" b="1" spc="-20" dirty="0">
                <a:solidFill>
                  <a:srgbClr val="F36F21"/>
                </a:solidFill>
                <a:latin typeface="Yu Gothic" panose="020B0400000000000000" pitchFamily="34" charset="-128"/>
                <a:ea typeface="Yu Gothic" panose="020B0400000000000000" pitchFamily="34" charset="-128"/>
                <a:cs typeface="YuGothic Bold"/>
              </a:rPr>
              <a:t>)</a:t>
            </a:r>
            <a:r>
              <a:rPr sz="2600" b="1" spc="-20" dirty="0">
                <a:solidFill>
                  <a:srgbClr val="005A6C"/>
                </a:solidFill>
                <a:latin typeface="Yu Gothic" panose="020B0400000000000000" pitchFamily="34" charset="-128"/>
                <a:ea typeface="Yu Gothic" panose="020B0400000000000000" pitchFamily="34" charset="-128"/>
                <a:cs typeface="YuGothic Bold"/>
              </a:rPr>
              <a:t>で働くみなさんへ</a:t>
            </a:r>
            <a:endParaRPr sz="2600" b="1" dirty="0">
              <a:latin typeface="Yu Gothic" panose="020B0400000000000000" pitchFamily="34" charset="-128"/>
              <a:ea typeface="Yu Gothic" panose="020B0400000000000000" pitchFamily="34" charset="-128"/>
              <a:cs typeface="YuGothic Bold"/>
            </a:endParaRPr>
          </a:p>
        </p:txBody>
      </p:sp>
      <p:grpSp>
        <p:nvGrpSpPr>
          <p:cNvPr id="41" name="グループ化 40">
            <a:extLst>
              <a:ext uri="{FF2B5EF4-FFF2-40B4-BE49-F238E27FC236}">
                <a16:creationId xmlns:a16="http://schemas.microsoft.com/office/drawing/2014/main" id="{31FF2CD4-94CA-9518-0D13-785C893FFD6D}"/>
              </a:ext>
            </a:extLst>
          </p:cNvPr>
          <p:cNvGrpSpPr/>
          <p:nvPr/>
        </p:nvGrpSpPr>
        <p:grpSpPr>
          <a:xfrm>
            <a:off x="5297707" y="210480"/>
            <a:ext cx="4096801" cy="1091498"/>
            <a:chOff x="-5402377" y="3675575"/>
            <a:chExt cx="4096801" cy="1091498"/>
          </a:xfrm>
        </p:grpSpPr>
        <p:sp>
          <p:nvSpPr>
            <p:cNvPr id="42" name="正方形/長方形 41">
              <a:extLst>
                <a:ext uri="{FF2B5EF4-FFF2-40B4-BE49-F238E27FC236}">
                  <a16:creationId xmlns:a16="http://schemas.microsoft.com/office/drawing/2014/main" id="{4AB90181-6055-A0AF-1F3D-30704A85DD91}"/>
                </a:ext>
              </a:extLst>
            </p:cNvPr>
            <p:cNvSpPr/>
            <p:nvPr/>
          </p:nvSpPr>
          <p:spPr>
            <a:xfrm>
              <a:off x="-5402377" y="4137715"/>
              <a:ext cx="4089898" cy="629358"/>
            </a:xfrm>
            <a:prstGeom prst="rect">
              <a:avLst/>
            </a:prstGeom>
            <a:solidFill>
              <a:srgbClr val="F5E9F3"/>
            </a:solidFill>
            <a:ln w="17653">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wrap="square" lIns="216000" tIns="144000" rIns="216000" bIns="216000" rtlCol="0" anchor="ctr">
              <a:spAutoFit/>
            </a:bodyPr>
            <a:lstStyle/>
            <a:p>
              <a:pPr algn="just">
                <a:lnSpc>
                  <a:spcPts val="2300"/>
                </a:lnSpc>
              </a:pPr>
              <a:r>
                <a:rPr lang="ja-JP" altLang="en-US" sz="1250" b="1">
                  <a:solidFill>
                    <a:srgbClr val="005971"/>
                  </a:solidFill>
                  <a:latin typeface="Yu Gothic" panose="020B0400000000000000" pitchFamily="34" charset="-128"/>
                  <a:ea typeface="Yu Gothic" panose="020B0400000000000000" pitchFamily="34" charset="-128"/>
                  <a:cs typeface="+mn-cs"/>
                </a:rPr>
                <a:t>御社の状況にあわせてカスタマイズをお願いします</a:t>
              </a:r>
            </a:p>
          </p:txBody>
        </p:sp>
        <p:grpSp>
          <p:nvGrpSpPr>
            <p:cNvPr id="43" name="グループ化 42">
              <a:extLst>
                <a:ext uri="{FF2B5EF4-FFF2-40B4-BE49-F238E27FC236}">
                  <a16:creationId xmlns:a16="http://schemas.microsoft.com/office/drawing/2014/main" id="{D9BE1F0E-B9B3-3BCD-F1CF-380AED85E61F}"/>
                </a:ext>
              </a:extLst>
            </p:cNvPr>
            <p:cNvGrpSpPr/>
            <p:nvPr/>
          </p:nvGrpSpPr>
          <p:grpSpPr>
            <a:xfrm>
              <a:off x="-5402376" y="3675575"/>
              <a:ext cx="4096800" cy="464820"/>
              <a:chOff x="3298279" y="2206993"/>
              <a:chExt cx="4096800" cy="464820"/>
            </a:xfrm>
          </p:grpSpPr>
          <p:sp>
            <p:nvSpPr>
              <p:cNvPr id="46" name="object 4">
                <a:extLst>
                  <a:ext uri="{FF2B5EF4-FFF2-40B4-BE49-F238E27FC236}">
                    <a16:creationId xmlns:a16="http://schemas.microsoft.com/office/drawing/2014/main" id="{919E9C56-3225-BD0D-A790-3E71D891A43B}"/>
                  </a:ext>
                </a:extLst>
              </p:cNvPr>
              <p:cNvSpPr/>
              <p:nvPr/>
            </p:nvSpPr>
            <p:spPr>
              <a:xfrm>
                <a:off x="3298279" y="2206993"/>
                <a:ext cx="4096800" cy="464820"/>
              </a:xfrm>
              <a:custGeom>
                <a:avLst/>
                <a:gdLst/>
                <a:ahLst/>
                <a:cxnLst/>
                <a:rect l="l" t="t" r="r" b="b"/>
                <a:pathLst>
                  <a:path w="4091940" h="464819">
                    <a:moveTo>
                      <a:pt x="4091800" y="0"/>
                    </a:moveTo>
                    <a:lnTo>
                      <a:pt x="0" y="0"/>
                    </a:lnTo>
                    <a:lnTo>
                      <a:pt x="0" y="464388"/>
                    </a:lnTo>
                    <a:lnTo>
                      <a:pt x="4091800" y="464388"/>
                    </a:lnTo>
                    <a:lnTo>
                      <a:pt x="4091800" y="0"/>
                    </a:lnTo>
                    <a:close/>
                  </a:path>
                </a:pathLst>
              </a:custGeom>
              <a:solidFill>
                <a:srgbClr val="D28EBB"/>
              </a:solidFill>
            </p:spPr>
            <p:txBody>
              <a:bodyPr wrap="square" lIns="0" tIns="0" rIns="0" bIns="0" rtlCol="0"/>
              <a:lstStyle/>
              <a:p>
                <a:endParaRPr/>
              </a:p>
            </p:txBody>
          </p:sp>
          <p:sp>
            <p:nvSpPr>
              <p:cNvPr id="47" name="object 5">
                <a:extLst>
                  <a:ext uri="{FF2B5EF4-FFF2-40B4-BE49-F238E27FC236}">
                    <a16:creationId xmlns:a16="http://schemas.microsoft.com/office/drawing/2014/main" id="{C895BF79-C4D2-C269-D65D-46A8832CA373}"/>
                  </a:ext>
                </a:extLst>
              </p:cNvPr>
              <p:cNvSpPr/>
              <p:nvPr/>
            </p:nvSpPr>
            <p:spPr>
              <a:xfrm>
                <a:off x="3298279" y="2206993"/>
                <a:ext cx="4091940" cy="464820"/>
              </a:xfrm>
              <a:custGeom>
                <a:avLst/>
                <a:gdLst/>
                <a:ahLst/>
                <a:cxnLst/>
                <a:rect l="l" t="t" r="r" b="b"/>
                <a:pathLst>
                  <a:path w="4091940" h="464819">
                    <a:moveTo>
                      <a:pt x="4091800" y="464388"/>
                    </a:moveTo>
                    <a:lnTo>
                      <a:pt x="0" y="464388"/>
                    </a:lnTo>
                    <a:lnTo>
                      <a:pt x="0" y="0"/>
                    </a:lnTo>
                    <a:lnTo>
                      <a:pt x="4091800" y="0"/>
                    </a:lnTo>
                    <a:lnTo>
                      <a:pt x="4091800" y="464388"/>
                    </a:lnTo>
                    <a:close/>
                  </a:path>
                </a:pathLst>
              </a:custGeom>
              <a:ln w="17640">
                <a:solidFill>
                  <a:srgbClr val="005971"/>
                </a:solidFill>
              </a:ln>
            </p:spPr>
            <p:txBody>
              <a:bodyPr wrap="square" lIns="0" tIns="0" rIns="0" bIns="0" rtlCol="0"/>
              <a:lstStyle/>
              <a:p>
                <a:endParaRPr/>
              </a:p>
            </p:txBody>
          </p:sp>
        </p:grpSp>
        <p:sp>
          <p:nvSpPr>
            <p:cNvPr id="44" name="object 6">
              <a:extLst>
                <a:ext uri="{FF2B5EF4-FFF2-40B4-BE49-F238E27FC236}">
                  <a16:creationId xmlns:a16="http://schemas.microsoft.com/office/drawing/2014/main" id="{4C2D2D27-5552-246D-32C3-2CF6E8C11310}"/>
                </a:ext>
              </a:extLst>
            </p:cNvPr>
            <p:cNvSpPr txBox="1">
              <a:spLocks/>
            </p:cNvSpPr>
            <p:nvPr/>
          </p:nvSpPr>
          <p:spPr>
            <a:xfrm>
              <a:off x="-5183091" y="3736656"/>
              <a:ext cx="1622473" cy="374461"/>
            </a:xfrm>
            <a:prstGeom prst="rect">
              <a:avLst/>
            </a:prstGeom>
          </p:spPr>
          <p:txBody>
            <a:bodyPr vert="horz" wrap="square" lIns="0" tIns="12700" rIns="0" bIns="0" rtlCol="0">
              <a:spAutoFit/>
            </a:bodyPr>
            <a:lstStyle>
              <a:lvl1pPr>
                <a:defRPr sz="2350" b="0" i="0">
                  <a:latin typeface="Yu Gothic" panose="020B0400000000000000" pitchFamily="34" charset="-128"/>
                  <a:ea typeface="Yu Gothic" panose="020B0400000000000000" pitchFamily="34" charset="-128"/>
                  <a:cs typeface="+mj-cs"/>
                </a:defRPr>
              </a:lvl1pPr>
            </a:lstStyle>
            <a:p>
              <a:pPr marL="12700">
                <a:spcBef>
                  <a:spcPts val="100"/>
                </a:spcBef>
              </a:pPr>
              <a:r>
                <a:rPr lang="ja-JP" altLang="en-US" b="1" spc="-10" dirty="0">
                  <a:solidFill>
                    <a:schemeClr val="bg1"/>
                  </a:solidFill>
                </a:rPr>
                <a:t>作成ガイド</a:t>
              </a:r>
            </a:p>
          </p:txBody>
        </p:sp>
        <p:sp>
          <p:nvSpPr>
            <p:cNvPr id="45" name="object 7">
              <a:extLst>
                <a:ext uri="{FF2B5EF4-FFF2-40B4-BE49-F238E27FC236}">
                  <a16:creationId xmlns:a16="http://schemas.microsoft.com/office/drawing/2014/main" id="{78ABD2EE-5D30-FEC7-846C-4906C7505511}"/>
                </a:ext>
              </a:extLst>
            </p:cNvPr>
            <p:cNvSpPr txBox="1"/>
            <p:nvPr/>
          </p:nvSpPr>
          <p:spPr>
            <a:xfrm>
              <a:off x="-3304260" y="3798376"/>
              <a:ext cx="1762125" cy="213990"/>
            </a:xfrm>
            <a:prstGeom prst="rect">
              <a:avLst/>
            </a:prstGeom>
            <a:solidFill>
              <a:srgbClr val="FFFFFF"/>
            </a:solidFill>
          </p:spPr>
          <p:txBody>
            <a:bodyPr vert="horz" wrap="square" lIns="36000" tIns="46800" rIns="36000" bIns="36000" rtlCol="0" anchor="ctr">
              <a:spAutoFit/>
            </a:bodyPr>
            <a:lstStyle/>
            <a:p>
              <a:pPr algn="ctr">
                <a:lnSpc>
                  <a:spcPct val="100000"/>
                </a:lnSpc>
              </a:pPr>
              <a:r>
                <a:rPr sz="800" b="1" spc="-15" dirty="0">
                  <a:solidFill>
                    <a:srgbClr val="005971"/>
                  </a:solidFill>
                  <a:latin typeface="Yu Gothic" panose="020B0400000000000000" pitchFamily="34" charset="-128"/>
                  <a:ea typeface="Yu Gothic" panose="020B0400000000000000" pitchFamily="34" charset="-128"/>
                  <a:cs typeface="YuGothic Bold"/>
                </a:rPr>
                <a:t>この部分は完成後削除してください</a:t>
              </a:r>
              <a:endParaRPr sz="800">
                <a:latin typeface="Yu Gothic" panose="020B0400000000000000" pitchFamily="34" charset="-128"/>
                <a:ea typeface="Yu Gothic" panose="020B0400000000000000" pitchFamily="34" charset="-128"/>
                <a:cs typeface="YuGothic Bold"/>
              </a:endParaRPr>
            </a:p>
          </p:txBody>
        </p:sp>
      </p:grpSp>
      <p:sp>
        <p:nvSpPr>
          <p:cNvPr id="48" name="object 9">
            <a:extLst>
              <a:ext uri="{FF2B5EF4-FFF2-40B4-BE49-F238E27FC236}">
                <a16:creationId xmlns:a16="http://schemas.microsoft.com/office/drawing/2014/main" id="{60603416-3950-5A47-1E30-153BEEB0CD2E}"/>
              </a:ext>
            </a:extLst>
          </p:cNvPr>
          <p:cNvSpPr txBox="1"/>
          <p:nvPr/>
        </p:nvSpPr>
        <p:spPr>
          <a:xfrm>
            <a:off x="4123113" y="9261377"/>
            <a:ext cx="2390003" cy="205184"/>
          </a:xfrm>
          <a:prstGeom prst="rect">
            <a:avLst/>
          </a:prstGeom>
        </p:spPr>
        <p:txBody>
          <a:bodyPr vert="horz" wrap="square" lIns="0" tIns="12700" rIns="0" bIns="0" rtlCol="0">
            <a:spAutoFit/>
          </a:bodyPr>
          <a:lstStyle/>
          <a:p>
            <a:pPr marL="12700" algn="r">
              <a:lnSpc>
                <a:spcPct val="100000"/>
              </a:lnSpc>
              <a:spcBef>
                <a:spcPts val="100"/>
              </a:spcBef>
            </a:pPr>
            <a:r>
              <a:rPr sz="1250" b="1" dirty="0">
                <a:solidFill>
                  <a:srgbClr val="F36F21"/>
                </a:solidFill>
                <a:latin typeface="Yu Gothic Medium" panose="020B0400000000000000" pitchFamily="34" charset="-128"/>
                <a:ea typeface="Yu Gothic Medium" panose="020B0400000000000000" pitchFamily="34" charset="-128"/>
                <a:cs typeface="YuGothic Bold"/>
              </a:rPr>
              <a:t>〇〇〇（発信部署名や社長名）</a:t>
            </a:r>
          </a:p>
        </p:txBody>
      </p:sp>
    </p:spTree>
    <p:extLst>
      <p:ext uri="{BB962C8B-B14F-4D97-AF65-F5344CB8AC3E}">
        <p14:creationId xmlns:p14="http://schemas.microsoft.com/office/powerpoint/2010/main" val="2384414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1">
            <a:extLst>
              <a:ext uri="{FF2B5EF4-FFF2-40B4-BE49-F238E27FC236}">
                <a16:creationId xmlns:a16="http://schemas.microsoft.com/office/drawing/2014/main" id="{66BFE52D-59B2-B21C-E5B7-EC4556CF07B8}"/>
              </a:ext>
            </a:extLst>
          </p:cNvPr>
          <p:cNvSpPr/>
          <p:nvPr/>
        </p:nvSpPr>
        <p:spPr>
          <a:xfrm>
            <a:off x="1029101" y="1120697"/>
            <a:ext cx="0" cy="7712330"/>
          </a:xfrm>
          <a:custGeom>
            <a:avLst/>
            <a:gdLst>
              <a:gd name="connsiteX0" fmla="*/ 0 w 0"/>
              <a:gd name="connsiteY0" fmla="*/ 0 h 107672"/>
              <a:gd name="connsiteX1" fmla="*/ -13854 w 0"/>
              <a:gd name="connsiteY1" fmla="*/ 107672 h 107672"/>
            </a:gdLst>
            <a:ahLst/>
            <a:cxnLst>
              <a:cxn ang="0">
                <a:pos x="connsiteX0" y="connsiteY0"/>
              </a:cxn>
              <a:cxn ang="0">
                <a:pos x="connsiteX1" y="connsiteY1"/>
              </a:cxn>
            </a:cxnLst>
            <a:rect l="l" t="t" r="r" b="b"/>
            <a:pathLst>
              <a:path h="107672">
                <a:moveTo>
                  <a:pt x="0" y="0"/>
                </a:moveTo>
                <a:cubicBezTo>
                  <a:pt x="0" y="3331"/>
                  <a:pt x="-13854" y="104341"/>
                  <a:pt x="-13854" y="107672"/>
                </a:cubicBezTo>
              </a:path>
            </a:pathLst>
          </a:custGeom>
          <a:ln w="50800">
            <a:solidFill>
              <a:srgbClr val="005A6C"/>
            </a:solidFill>
          </a:ln>
        </p:spPr>
        <p:txBody>
          <a:bodyPr wrap="square" lIns="0" tIns="0" rIns="0" bIns="0" rtlCol="0"/>
          <a:lstStyle/>
          <a:p>
            <a:endParaRPr/>
          </a:p>
        </p:txBody>
      </p:sp>
      <p:grpSp>
        <p:nvGrpSpPr>
          <p:cNvPr id="70" name="グループ化 69">
            <a:extLst>
              <a:ext uri="{FF2B5EF4-FFF2-40B4-BE49-F238E27FC236}">
                <a16:creationId xmlns:a16="http://schemas.microsoft.com/office/drawing/2014/main" id="{27BB848D-7392-3D42-287C-EC4CA38D33CF}"/>
              </a:ext>
            </a:extLst>
          </p:cNvPr>
          <p:cNvGrpSpPr/>
          <p:nvPr/>
        </p:nvGrpSpPr>
        <p:grpSpPr>
          <a:xfrm>
            <a:off x="3675888" y="210480"/>
            <a:ext cx="5718620" cy="1091498"/>
            <a:chOff x="-7024196" y="3675575"/>
            <a:chExt cx="5718620" cy="1091498"/>
          </a:xfrm>
        </p:grpSpPr>
        <p:sp>
          <p:nvSpPr>
            <p:cNvPr id="71" name="正方形/長方形 70">
              <a:extLst>
                <a:ext uri="{FF2B5EF4-FFF2-40B4-BE49-F238E27FC236}">
                  <a16:creationId xmlns:a16="http://schemas.microsoft.com/office/drawing/2014/main" id="{F8DA62F1-1557-BDDE-7BB8-E081D9B5C86A}"/>
                </a:ext>
              </a:extLst>
            </p:cNvPr>
            <p:cNvSpPr/>
            <p:nvPr/>
          </p:nvSpPr>
          <p:spPr>
            <a:xfrm>
              <a:off x="-7015052" y="4137715"/>
              <a:ext cx="5709475" cy="629358"/>
            </a:xfrm>
            <a:prstGeom prst="rect">
              <a:avLst/>
            </a:prstGeom>
            <a:solidFill>
              <a:srgbClr val="F5E9F3"/>
            </a:solidFill>
            <a:ln w="17653">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wrap="square" lIns="216000" tIns="144000" rIns="216000" bIns="216000" rtlCol="0" anchor="ctr">
              <a:spAutoFit/>
            </a:bodyPr>
            <a:lstStyle/>
            <a:p>
              <a:pPr algn="just">
                <a:lnSpc>
                  <a:spcPts val="2300"/>
                </a:lnSpc>
              </a:pPr>
              <a:r>
                <a:rPr lang="en-US" altLang="ja-JP" sz="1250" b="1" dirty="0">
                  <a:solidFill>
                    <a:srgbClr val="005971"/>
                  </a:solidFill>
                  <a:effectLst/>
                  <a:latin typeface="Yu Gothic" panose="020B0400000000000000" pitchFamily="34" charset="-128"/>
                  <a:ea typeface="Yu Gothic" panose="020B0400000000000000" pitchFamily="34" charset="-128"/>
                </a:rPr>
                <a:t>※</a:t>
              </a:r>
              <a:r>
                <a:rPr lang="ja-JP" altLang="en-US" sz="1250" b="1" dirty="0">
                  <a:solidFill>
                    <a:srgbClr val="005971"/>
                  </a:solidFill>
                  <a:effectLst/>
                  <a:latin typeface="Yu Gothic" panose="020B0400000000000000" pitchFamily="34" charset="-128"/>
                  <a:ea typeface="Yu Gothic" panose="020B0400000000000000" pitchFamily="34" charset="-128"/>
                </a:rPr>
                <a:t>各ページに加筆・修正した場合は、必ずページ数をご確認ください</a:t>
              </a:r>
            </a:p>
          </p:txBody>
        </p:sp>
        <p:grpSp>
          <p:nvGrpSpPr>
            <p:cNvPr id="72" name="グループ化 71">
              <a:extLst>
                <a:ext uri="{FF2B5EF4-FFF2-40B4-BE49-F238E27FC236}">
                  <a16:creationId xmlns:a16="http://schemas.microsoft.com/office/drawing/2014/main" id="{C09555DA-3B83-8954-BAAA-8939C61BAC1B}"/>
                </a:ext>
              </a:extLst>
            </p:cNvPr>
            <p:cNvGrpSpPr/>
            <p:nvPr/>
          </p:nvGrpSpPr>
          <p:grpSpPr>
            <a:xfrm>
              <a:off x="-7024196" y="3675575"/>
              <a:ext cx="5718620" cy="464820"/>
              <a:chOff x="1676459" y="2206993"/>
              <a:chExt cx="5718620" cy="464820"/>
            </a:xfrm>
          </p:grpSpPr>
          <p:sp>
            <p:nvSpPr>
              <p:cNvPr id="75" name="object 4">
                <a:extLst>
                  <a:ext uri="{FF2B5EF4-FFF2-40B4-BE49-F238E27FC236}">
                    <a16:creationId xmlns:a16="http://schemas.microsoft.com/office/drawing/2014/main" id="{EEFD14A6-AD90-4D64-EE48-1576E565AB9C}"/>
                  </a:ext>
                </a:extLst>
              </p:cNvPr>
              <p:cNvSpPr/>
              <p:nvPr/>
            </p:nvSpPr>
            <p:spPr>
              <a:xfrm>
                <a:off x="1676459" y="2206993"/>
                <a:ext cx="5718620" cy="464820"/>
              </a:xfrm>
              <a:custGeom>
                <a:avLst/>
                <a:gdLst/>
                <a:ahLst/>
                <a:cxnLst/>
                <a:rect l="l" t="t" r="r" b="b"/>
                <a:pathLst>
                  <a:path w="4091940" h="464819">
                    <a:moveTo>
                      <a:pt x="4091800" y="0"/>
                    </a:moveTo>
                    <a:lnTo>
                      <a:pt x="0" y="0"/>
                    </a:lnTo>
                    <a:lnTo>
                      <a:pt x="0" y="464388"/>
                    </a:lnTo>
                    <a:lnTo>
                      <a:pt x="4091800" y="464388"/>
                    </a:lnTo>
                    <a:lnTo>
                      <a:pt x="4091800" y="0"/>
                    </a:lnTo>
                    <a:close/>
                  </a:path>
                </a:pathLst>
              </a:custGeom>
              <a:solidFill>
                <a:srgbClr val="D28EBB"/>
              </a:solidFill>
            </p:spPr>
            <p:txBody>
              <a:bodyPr wrap="square" lIns="0" tIns="0" rIns="0" bIns="0" rtlCol="0"/>
              <a:lstStyle/>
              <a:p>
                <a:endParaRPr/>
              </a:p>
            </p:txBody>
          </p:sp>
          <p:sp>
            <p:nvSpPr>
              <p:cNvPr id="76" name="object 5">
                <a:extLst>
                  <a:ext uri="{FF2B5EF4-FFF2-40B4-BE49-F238E27FC236}">
                    <a16:creationId xmlns:a16="http://schemas.microsoft.com/office/drawing/2014/main" id="{71096882-4315-A8AF-0B87-B7B03DFB63EC}"/>
                  </a:ext>
                </a:extLst>
              </p:cNvPr>
              <p:cNvSpPr/>
              <p:nvPr/>
            </p:nvSpPr>
            <p:spPr>
              <a:xfrm>
                <a:off x="1685602" y="2206993"/>
                <a:ext cx="5709475" cy="464820"/>
              </a:xfrm>
              <a:custGeom>
                <a:avLst/>
                <a:gdLst/>
                <a:ahLst/>
                <a:cxnLst/>
                <a:rect l="l" t="t" r="r" b="b"/>
                <a:pathLst>
                  <a:path w="4091940" h="464819">
                    <a:moveTo>
                      <a:pt x="4091800" y="464388"/>
                    </a:moveTo>
                    <a:lnTo>
                      <a:pt x="0" y="464388"/>
                    </a:lnTo>
                    <a:lnTo>
                      <a:pt x="0" y="0"/>
                    </a:lnTo>
                    <a:lnTo>
                      <a:pt x="4091800" y="0"/>
                    </a:lnTo>
                    <a:lnTo>
                      <a:pt x="4091800" y="464388"/>
                    </a:lnTo>
                    <a:close/>
                  </a:path>
                </a:pathLst>
              </a:custGeom>
              <a:ln w="17640">
                <a:solidFill>
                  <a:srgbClr val="005971"/>
                </a:solidFill>
              </a:ln>
            </p:spPr>
            <p:txBody>
              <a:bodyPr wrap="square" lIns="0" tIns="0" rIns="0" bIns="0" rtlCol="0"/>
              <a:lstStyle/>
              <a:p>
                <a:endParaRPr/>
              </a:p>
            </p:txBody>
          </p:sp>
        </p:grpSp>
        <p:sp>
          <p:nvSpPr>
            <p:cNvPr id="73" name="object 6">
              <a:extLst>
                <a:ext uri="{FF2B5EF4-FFF2-40B4-BE49-F238E27FC236}">
                  <a16:creationId xmlns:a16="http://schemas.microsoft.com/office/drawing/2014/main" id="{32C3C12B-DC81-E7B0-B047-0E4AA0E18D2C}"/>
                </a:ext>
              </a:extLst>
            </p:cNvPr>
            <p:cNvSpPr txBox="1">
              <a:spLocks/>
            </p:cNvSpPr>
            <p:nvPr/>
          </p:nvSpPr>
          <p:spPr>
            <a:xfrm>
              <a:off x="-6920451" y="3736656"/>
              <a:ext cx="1622473" cy="374461"/>
            </a:xfrm>
            <a:prstGeom prst="rect">
              <a:avLst/>
            </a:prstGeom>
          </p:spPr>
          <p:txBody>
            <a:bodyPr vert="horz" wrap="square" lIns="0" tIns="12700" rIns="0" bIns="0" rtlCol="0">
              <a:spAutoFit/>
            </a:bodyPr>
            <a:lstStyle>
              <a:lvl1pPr>
                <a:defRPr sz="2350" b="0" i="0">
                  <a:latin typeface="Yu Gothic" panose="020B0400000000000000" pitchFamily="34" charset="-128"/>
                  <a:ea typeface="Yu Gothic" panose="020B0400000000000000" pitchFamily="34" charset="-128"/>
                  <a:cs typeface="+mj-cs"/>
                </a:defRPr>
              </a:lvl1pPr>
            </a:lstStyle>
            <a:p>
              <a:pPr marL="12700">
                <a:spcBef>
                  <a:spcPts val="100"/>
                </a:spcBef>
              </a:pPr>
              <a:r>
                <a:rPr lang="ja-JP" altLang="en-US" b="1" spc="-10" dirty="0">
                  <a:solidFill>
                    <a:schemeClr val="bg1"/>
                  </a:solidFill>
                </a:rPr>
                <a:t>作成ガイド</a:t>
              </a:r>
            </a:p>
          </p:txBody>
        </p:sp>
        <p:sp>
          <p:nvSpPr>
            <p:cNvPr id="74" name="object 7">
              <a:extLst>
                <a:ext uri="{FF2B5EF4-FFF2-40B4-BE49-F238E27FC236}">
                  <a16:creationId xmlns:a16="http://schemas.microsoft.com/office/drawing/2014/main" id="{096D9C00-439E-8428-6BE6-445B2014E7EA}"/>
                </a:ext>
              </a:extLst>
            </p:cNvPr>
            <p:cNvSpPr txBox="1"/>
            <p:nvPr/>
          </p:nvSpPr>
          <p:spPr>
            <a:xfrm>
              <a:off x="-3304260" y="3798376"/>
              <a:ext cx="1762125" cy="213990"/>
            </a:xfrm>
            <a:prstGeom prst="rect">
              <a:avLst/>
            </a:prstGeom>
            <a:solidFill>
              <a:srgbClr val="FFFFFF"/>
            </a:solidFill>
          </p:spPr>
          <p:txBody>
            <a:bodyPr vert="horz" wrap="square" lIns="36000" tIns="46800" rIns="36000" bIns="36000" rtlCol="0" anchor="ctr">
              <a:spAutoFit/>
            </a:bodyPr>
            <a:lstStyle/>
            <a:p>
              <a:pPr algn="ctr">
                <a:lnSpc>
                  <a:spcPct val="100000"/>
                </a:lnSpc>
              </a:pPr>
              <a:r>
                <a:rPr sz="800" b="1" spc="-15" dirty="0">
                  <a:solidFill>
                    <a:srgbClr val="005971"/>
                  </a:solidFill>
                  <a:latin typeface="Yu Gothic" panose="020B0400000000000000" pitchFamily="34" charset="-128"/>
                  <a:ea typeface="Yu Gothic" panose="020B0400000000000000" pitchFamily="34" charset="-128"/>
                  <a:cs typeface="YuGothic Bold"/>
                </a:rPr>
                <a:t>この部分は完成後削除してください</a:t>
              </a:r>
              <a:endParaRPr sz="800">
                <a:latin typeface="Yu Gothic" panose="020B0400000000000000" pitchFamily="34" charset="-128"/>
                <a:ea typeface="Yu Gothic" panose="020B0400000000000000" pitchFamily="34" charset="-128"/>
                <a:cs typeface="YuGothic Bold"/>
              </a:endParaRPr>
            </a:p>
          </p:txBody>
        </p:sp>
      </p:grpSp>
      <p:grpSp>
        <p:nvGrpSpPr>
          <p:cNvPr id="77" name="グループ化 76">
            <a:extLst>
              <a:ext uri="{FF2B5EF4-FFF2-40B4-BE49-F238E27FC236}">
                <a16:creationId xmlns:a16="http://schemas.microsoft.com/office/drawing/2014/main" id="{9879B46A-C112-51E9-CE7E-C1B994A9D75F}"/>
              </a:ext>
            </a:extLst>
          </p:cNvPr>
          <p:cNvGrpSpPr/>
          <p:nvPr/>
        </p:nvGrpSpPr>
        <p:grpSpPr>
          <a:xfrm>
            <a:off x="758062" y="2167688"/>
            <a:ext cx="6042887" cy="6810438"/>
            <a:chOff x="758062" y="2167688"/>
            <a:chExt cx="6042887" cy="6810438"/>
          </a:xfrm>
        </p:grpSpPr>
        <p:grpSp>
          <p:nvGrpSpPr>
            <p:cNvPr id="78" name="グループ化 77">
              <a:extLst>
                <a:ext uri="{FF2B5EF4-FFF2-40B4-BE49-F238E27FC236}">
                  <a16:creationId xmlns:a16="http://schemas.microsoft.com/office/drawing/2014/main" id="{C5E09C72-1826-245E-C0EF-11A3C50047C8}"/>
                </a:ext>
              </a:extLst>
            </p:cNvPr>
            <p:cNvGrpSpPr/>
            <p:nvPr/>
          </p:nvGrpSpPr>
          <p:grpSpPr>
            <a:xfrm>
              <a:off x="758062" y="2167688"/>
              <a:ext cx="6042887" cy="543600"/>
              <a:chOff x="758062" y="1835173"/>
              <a:chExt cx="6042887" cy="543600"/>
            </a:xfrm>
          </p:grpSpPr>
          <p:sp>
            <p:nvSpPr>
              <p:cNvPr id="121" name="片側の 2 つの角を丸めた四角形 120">
                <a:extLst>
                  <a:ext uri="{FF2B5EF4-FFF2-40B4-BE49-F238E27FC236}">
                    <a16:creationId xmlns:a16="http://schemas.microsoft.com/office/drawing/2014/main" id="{0760C051-4E2D-8885-1C05-B0E3B09C4194}"/>
                  </a:ext>
                </a:extLst>
              </p:cNvPr>
              <p:cNvSpPr/>
              <p:nvPr/>
            </p:nvSpPr>
            <p:spPr>
              <a:xfrm rot="5400000">
                <a:off x="3778749" y="-643427"/>
                <a:ext cx="543600" cy="5500800"/>
              </a:xfrm>
              <a:prstGeom prst="round2SameRect">
                <a:avLst>
                  <a:gd name="adj1" fmla="val 5873"/>
                  <a:gd name="adj2" fmla="val 0"/>
                </a:avLst>
              </a:prstGeom>
              <a:solidFill>
                <a:schemeClr val="bg1"/>
              </a:solidFill>
              <a:ln w="17780">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片側の 2 つの角を丸めた四角形 121">
                <a:extLst>
                  <a:ext uri="{FF2B5EF4-FFF2-40B4-BE49-F238E27FC236}">
                    <a16:creationId xmlns:a16="http://schemas.microsoft.com/office/drawing/2014/main" id="{84A66428-F581-BCC3-01A3-5D4A21F99D36}"/>
                  </a:ext>
                </a:extLst>
              </p:cNvPr>
              <p:cNvSpPr/>
              <p:nvPr/>
            </p:nvSpPr>
            <p:spPr>
              <a:xfrm rot="16200000">
                <a:off x="758062" y="1835173"/>
                <a:ext cx="543600" cy="543600"/>
              </a:xfrm>
              <a:prstGeom prst="round2SameRect">
                <a:avLst>
                  <a:gd name="adj1" fmla="val 5873"/>
                  <a:gd name="adj2" fmla="val 0"/>
                </a:avLst>
              </a:prstGeom>
              <a:solidFill>
                <a:srgbClr val="005971"/>
              </a:solidFill>
              <a:ln w="17780">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object 2">
                <a:extLst>
                  <a:ext uri="{FF2B5EF4-FFF2-40B4-BE49-F238E27FC236}">
                    <a16:creationId xmlns:a16="http://schemas.microsoft.com/office/drawing/2014/main" id="{AC9C69DF-9ED3-D659-DB15-54F7CBE5BAED}"/>
                  </a:ext>
                </a:extLst>
              </p:cNvPr>
              <p:cNvSpPr txBox="1"/>
              <p:nvPr/>
            </p:nvSpPr>
            <p:spPr>
              <a:xfrm>
                <a:off x="2878162" y="1981654"/>
                <a:ext cx="2350135" cy="262892"/>
              </a:xfrm>
              <a:prstGeom prst="rect">
                <a:avLst/>
              </a:prstGeom>
            </p:spPr>
            <p:txBody>
              <a:bodyPr vert="horz" wrap="square" lIns="0" tIns="16510" rIns="0" bIns="0" rtlCol="0">
                <a:spAutoFit/>
              </a:bodyPr>
              <a:lstStyle/>
              <a:p>
                <a:pPr marL="12700">
                  <a:lnSpc>
                    <a:spcPct val="100000"/>
                  </a:lnSpc>
                  <a:spcBef>
                    <a:spcPts val="130"/>
                  </a:spcBef>
                </a:pPr>
                <a:r>
                  <a:rPr sz="1600" b="1" spc="-5" dirty="0">
                    <a:solidFill>
                      <a:srgbClr val="005A6C"/>
                    </a:solidFill>
                    <a:latin typeface="Yu Gothic" panose="020B0400000000000000" pitchFamily="34" charset="-128"/>
                    <a:ea typeface="Yu Gothic" panose="020B0400000000000000" pitchFamily="34" charset="-128"/>
                    <a:cs typeface="YuGothic Bold"/>
                  </a:rPr>
                  <a:t>がんと就労をめぐる状況</a:t>
                </a:r>
                <a:endParaRPr sz="1600" b="1">
                  <a:latin typeface="Yu Gothic" panose="020B0400000000000000" pitchFamily="34" charset="-128"/>
                  <a:ea typeface="Yu Gothic" panose="020B0400000000000000" pitchFamily="34" charset="-128"/>
                  <a:cs typeface="YuGothic Bold"/>
                </a:endParaRPr>
              </a:p>
            </p:txBody>
          </p:sp>
          <p:sp>
            <p:nvSpPr>
              <p:cNvPr id="124" name="object 4">
                <a:extLst>
                  <a:ext uri="{FF2B5EF4-FFF2-40B4-BE49-F238E27FC236}">
                    <a16:creationId xmlns:a16="http://schemas.microsoft.com/office/drawing/2014/main" id="{151A0A6C-C74E-5514-F8EB-E0F409048DB6}"/>
                  </a:ext>
                </a:extLst>
              </p:cNvPr>
              <p:cNvSpPr txBox="1"/>
              <p:nvPr/>
            </p:nvSpPr>
            <p:spPr>
              <a:xfrm>
                <a:off x="933176" y="1973360"/>
                <a:ext cx="192405" cy="384810"/>
              </a:xfrm>
              <a:prstGeom prst="rect">
                <a:avLst/>
              </a:prstGeom>
            </p:spPr>
            <p:txBody>
              <a:bodyPr vert="horz" wrap="square" lIns="0" tIns="13335" rIns="0" bIns="0" rtlCol="0">
                <a:spAutoFit/>
              </a:bodyPr>
              <a:lstStyle/>
              <a:p>
                <a:pPr marL="12700">
                  <a:lnSpc>
                    <a:spcPct val="100000"/>
                  </a:lnSpc>
                  <a:spcBef>
                    <a:spcPts val="105"/>
                  </a:spcBef>
                </a:pPr>
                <a:r>
                  <a:rPr sz="2350" b="1" spc="-50" dirty="0">
                    <a:solidFill>
                      <a:schemeClr val="bg1"/>
                    </a:solidFill>
                    <a:latin typeface="Arial"/>
                    <a:cs typeface="Arial"/>
                  </a:rPr>
                  <a:t>1</a:t>
                </a:r>
                <a:endParaRPr sz="2350">
                  <a:solidFill>
                    <a:schemeClr val="bg1"/>
                  </a:solidFill>
                  <a:latin typeface="Arial"/>
                  <a:cs typeface="Arial"/>
                </a:endParaRPr>
              </a:p>
            </p:txBody>
          </p:sp>
          <p:sp>
            <p:nvSpPr>
              <p:cNvPr id="125" name="object 4">
                <a:extLst>
                  <a:ext uri="{FF2B5EF4-FFF2-40B4-BE49-F238E27FC236}">
                    <a16:creationId xmlns:a16="http://schemas.microsoft.com/office/drawing/2014/main" id="{5ED5BD15-30D7-9C31-0637-BC5CEDD6A671}"/>
                  </a:ext>
                </a:extLst>
              </p:cNvPr>
              <p:cNvSpPr txBox="1"/>
              <p:nvPr/>
            </p:nvSpPr>
            <p:spPr>
              <a:xfrm>
                <a:off x="762551" y="1889756"/>
                <a:ext cx="514970" cy="136576"/>
              </a:xfrm>
              <a:prstGeom prst="rect">
                <a:avLst/>
              </a:prstGeom>
            </p:spPr>
            <p:txBody>
              <a:bodyPr vert="horz" wrap="square" lIns="0" tIns="13335" rIns="0" bIns="0" rtlCol="0">
                <a:spAutoFit/>
              </a:bodyPr>
              <a:lstStyle/>
              <a:p>
                <a:pPr marL="12700" algn="ctr">
                  <a:lnSpc>
                    <a:spcPct val="100000"/>
                  </a:lnSpc>
                  <a:spcBef>
                    <a:spcPts val="105"/>
                  </a:spcBef>
                </a:pPr>
                <a:r>
                  <a:rPr lang="en-US" altLang="ja-JP" sz="800" dirty="0">
                    <a:solidFill>
                      <a:schemeClr val="bg1"/>
                    </a:solidFill>
                    <a:latin typeface="Arial"/>
                    <a:cs typeface="Arial"/>
                  </a:rPr>
                  <a:t>Chapter</a:t>
                </a:r>
                <a:endParaRPr sz="800">
                  <a:solidFill>
                    <a:schemeClr val="bg1"/>
                  </a:solidFill>
                  <a:latin typeface="Arial"/>
                  <a:cs typeface="Arial"/>
                </a:endParaRPr>
              </a:p>
            </p:txBody>
          </p:sp>
          <p:sp>
            <p:nvSpPr>
              <p:cNvPr id="126" name="object 4">
                <a:extLst>
                  <a:ext uri="{FF2B5EF4-FFF2-40B4-BE49-F238E27FC236}">
                    <a16:creationId xmlns:a16="http://schemas.microsoft.com/office/drawing/2014/main" id="{5EA1E1BA-34D0-3117-2A99-0019C56B924F}"/>
                  </a:ext>
                </a:extLst>
              </p:cNvPr>
              <p:cNvSpPr txBox="1"/>
              <p:nvPr/>
            </p:nvSpPr>
            <p:spPr>
              <a:xfrm>
                <a:off x="6383010" y="1994300"/>
                <a:ext cx="352837" cy="198131"/>
              </a:xfrm>
              <a:prstGeom prst="rect">
                <a:avLst/>
              </a:prstGeom>
            </p:spPr>
            <p:txBody>
              <a:bodyPr vert="horz" wrap="square" lIns="0" tIns="13335" rIns="0" bIns="0" rtlCol="0">
                <a:spAutoFit/>
              </a:bodyPr>
              <a:lstStyle/>
              <a:p>
                <a:pPr marL="12700">
                  <a:lnSpc>
                    <a:spcPct val="100000"/>
                  </a:lnSpc>
                  <a:spcBef>
                    <a:spcPts val="105"/>
                  </a:spcBef>
                </a:pPr>
                <a:r>
                  <a:rPr lang="en-US" sz="1200" spc="-50" dirty="0">
                    <a:solidFill>
                      <a:srgbClr val="005A6C"/>
                    </a:solidFill>
                    <a:latin typeface="Arial"/>
                    <a:cs typeface="Arial"/>
                  </a:rPr>
                  <a:t>P</a:t>
                </a:r>
                <a:r>
                  <a:rPr lang="en-US" altLang="ja-JP" sz="1200" spc="-50" dirty="0">
                    <a:solidFill>
                      <a:srgbClr val="005A6C"/>
                    </a:solidFill>
                    <a:latin typeface="Arial"/>
                    <a:cs typeface="Arial"/>
                  </a:rPr>
                  <a:t>3</a:t>
                </a:r>
                <a:endParaRPr sz="1200">
                  <a:latin typeface="Arial"/>
                  <a:cs typeface="Arial"/>
                </a:endParaRPr>
              </a:p>
            </p:txBody>
          </p:sp>
        </p:grpSp>
        <p:grpSp>
          <p:nvGrpSpPr>
            <p:cNvPr id="79" name="グループ化 78">
              <a:extLst>
                <a:ext uri="{FF2B5EF4-FFF2-40B4-BE49-F238E27FC236}">
                  <a16:creationId xmlns:a16="http://schemas.microsoft.com/office/drawing/2014/main" id="{59EC6332-E060-DBCF-9CB5-90D92FB98718}"/>
                </a:ext>
              </a:extLst>
            </p:cNvPr>
            <p:cNvGrpSpPr/>
            <p:nvPr/>
          </p:nvGrpSpPr>
          <p:grpSpPr>
            <a:xfrm>
              <a:off x="758062" y="3212161"/>
              <a:ext cx="6042887" cy="543600"/>
              <a:chOff x="758062" y="2729555"/>
              <a:chExt cx="6042887" cy="543600"/>
            </a:xfrm>
          </p:grpSpPr>
          <p:sp>
            <p:nvSpPr>
              <p:cNvPr id="115" name="片側の 2 つの角を丸めた四角形 114">
                <a:extLst>
                  <a:ext uri="{FF2B5EF4-FFF2-40B4-BE49-F238E27FC236}">
                    <a16:creationId xmlns:a16="http://schemas.microsoft.com/office/drawing/2014/main" id="{2621657B-1263-6B3C-01F9-E0F7B56AE377}"/>
                  </a:ext>
                </a:extLst>
              </p:cNvPr>
              <p:cNvSpPr/>
              <p:nvPr/>
            </p:nvSpPr>
            <p:spPr>
              <a:xfrm rot="5400000">
                <a:off x="3778749" y="250955"/>
                <a:ext cx="543600" cy="5500800"/>
              </a:xfrm>
              <a:prstGeom prst="round2SameRect">
                <a:avLst>
                  <a:gd name="adj1" fmla="val 5873"/>
                  <a:gd name="adj2" fmla="val 0"/>
                </a:avLst>
              </a:prstGeom>
              <a:solidFill>
                <a:schemeClr val="bg1"/>
              </a:solidFill>
              <a:ln w="17780">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片側の 2 つの角を丸めた四角形 115">
                <a:extLst>
                  <a:ext uri="{FF2B5EF4-FFF2-40B4-BE49-F238E27FC236}">
                    <a16:creationId xmlns:a16="http://schemas.microsoft.com/office/drawing/2014/main" id="{DE361EA0-46E7-CA3F-2F73-16CFF4F6CE56}"/>
                  </a:ext>
                </a:extLst>
              </p:cNvPr>
              <p:cNvSpPr/>
              <p:nvPr/>
            </p:nvSpPr>
            <p:spPr>
              <a:xfrm rot="16200000">
                <a:off x="758062" y="2729555"/>
                <a:ext cx="543600" cy="543600"/>
              </a:xfrm>
              <a:prstGeom prst="round2SameRect">
                <a:avLst>
                  <a:gd name="adj1" fmla="val 5873"/>
                  <a:gd name="adj2" fmla="val 0"/>
                </a:avLst>
              </a:prstGeom>
              <a:solidFill>
                <a:srgbClr val="005971"/>
              </a:solidFill>
              <a:ln w="17780">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object 5">
                <a:extLst>
                  <a:ext uri="{FF2B5EF4-FFF2-40B4-BE49-F238E27FC236}">
                    <a16:creationId xmlns:a16="http://schemas.microsoft.com/office/drawing/2014/main" id="{E419A6B7-307B-A811-DF99-FE0B32F56C10}"/>
                  </a:ext>
                </a:extLst>
              </p:cNvPr>
              <p:cNvSpPr txBox="1"/>
              <p:nvPr/>
            </p:nvSpPr>
            <p:spPr>
              <a:xfrm>
                <a:off x="3089485" y="2876036"/>
                <a:ext cx="1927860" cy="262892"/>
              </a:xfrm>
              <a:prstGeom prst="rect">
                <a:avLst/>
              </a:prstGeom>
            </p:spPr>
            <p:txBody>
              <a:bodyPr vert="horz" wrap="square" lIns="0" tIns="16510" rIns="0" bIns="0" rtlCol="0">
                <a:spAutoFit/>
              </a:bodyPr>
              <a:lstStyle/>
              <a:p>
                <a:pPr marL="12700">
                  <a:lnSpc>
                    <a:spcPct val="100000"/>
                  </a:lnSpc>
                  <a:spcBef>
                    <a:spcPts val="130"/>
                  </a:spcBef>
                </a:pPr>
                <a:r>
                  <a:rPr sz="1600" b="1" spc="-10" dirty="0">
                    <a:solidFill>
                      <a:srgbClr val="005A6C"/>
                    </a:solidFill>
                    <a:latin typeface="Yu Gothic" panose="020B0400000000000000" pitchFamily="34" charset="-128"/>
                    <a:ea typeface="Yu Gothic" panose="020B0400000000000000" pitchFamily="34" charset="-128"/>
                    <a:cs typeface="YuGothic Bold"/>
                  </a:rPr>
                  <a:t>がんと診断されたら</a:t>
                </a:r>
                <a:endParaRPr sz="1600" b="1">
                  <a:latin typeface="Yu Gothic" panose="020B0400000000000000" pitchFamily="34" charset="-128"/>
                  <a:ea typeface="Yu Gothic" panose="020B0400000000000000" pitchFamily="34" charset="-128"/>
                  <a:cs typeface="YuGothic Bold"/>
                </a:endParaRPr>
              </a:p>
            </p:txBody>
          </p:sp>
          <p:sp>
            <p:nvSpPr>
              <p:cNvPr id="118" name="object 6">
                <a:extLst>
                  <a:ext uri="{FF2B5EF4-FFF2-40B4-BE49-F238E27FC236}">
                    <a16:creationId xmlns:a16="http://schemas.microsoft.com/office/drawing/2014/main" id="{5A01AF0F-0764-06F7-EA92-F5D2C8490BBC}"/>
                  </a:ext>
                </a:extLst>
              </p:cNvPr>
              <p:cNvSpPr txBox="1"/>
              <p:nvPr/>
            </p:nvSpPr>
            <p:spPr>
              <a:xfrm>
                <a:off x="933176" y="2866861"/>
                <a:ext cx="192405" cy="384810"/>
              </a:xfrm>
              <a:prstGeom prst="rect">
                <a:avLst/>
              </a:prstGeom>
            </p:spPr>
            <p:txBody>
              <a:bodyPr vert="horz" wrap="square" lIns="0" tIns="13335" rIns="0" bIns="0" rtlCol="0">
                <a:spAutoFit/>
              </a:bodyPr>
              <a:lstStyle/>
              <a:p>
                <a:pPr marL="12700">
                  <a:lnSpc>
                    <a:spcPct val="100000"/>
                  </a:lnSpc>
                  <a:spcBef>
                    <a:spcPts val="105"/>
                  </a:spcBef>
                </a:pPr>
                <a:r>
                  <a:rPr sz="2350" b="1" spc="-50" dirty="0">
                    <a:solidFill>
                      <a:schemeClr val="bg1"/>
                    </a:solidFill>
                    <a:latin typeface="Arial"/>
                    <a:cs typeface="Arial"/>
                  </a:rPr>
                  <a:t>2</a:t>
                </a:r>
                <a:endParaRPr sz="2350">
                  <a:solidFill>
                    <a:schemeClr val="bg1"/>
                  </a:solidFill>
                  <a:latin typeface="Arial"/>
                  <a:cs typeface="Arial"/>
                </a:endParaRPr>
              </a:p>
            </p:txBody>
          </p:sp>
          <p:sp>
            <p:nvSpPr>
              <p:cNvPr id="119" name="object 4">
                <a:extLst>
                  <a:ext uri="{FF2B5EF4-FFF2-40B4-BE49-F238E27FC236}">
                    <a16:creationId xmlns:a16="http://schemas.microsoft.com/office/drawing/2014/main" id="{9A6CCC4F-0CF9-9DE9-9C2C-B84F869F7E14}"/>
                  </a:ext>
                </a:extLst>
              </p:cNvPr>
              <p:cNvSpPr txBox="1"/>
              <p:nvPr/>
            </p:nvSpPr>
            <p:spPr>
              <a:xfrm>
                <a:off x="762551" y="2784749"/>
                <a:ext cx="514970" cy="136576"/>
              </a:xfrm>
              <a:prstGeom prst="rect">
                <a:avLst/>
              </a:prstGeom>
            </p:spPr>
            <p:txBody>
              <a:bodyPr vert="horz" wrap="square" lIns="0" tIns="13335" rIns="0" bIns="0" rtlCol="0">
                <a:spAutoFit/>
              </a:bodyPr>
              <a:lstStyle/>
              <a:p>
                <a:pPr marL="12700" algn="ctr">
                  <a:lnSpc>
                    <a:spcPct val="100000"/>
                  </a:lnSpc>
                  <a:spcBef>
                    <a:spcPts val="105"/>
                  </a:spcBef>
                </a:pPr>
                <a:r>
                  <a:rPr lang="en-US" altLang="ja-JP" sz="800" dirty="0">
                    <a:solidFill>
                      <a:schemeClr val="bg1"/>
                    </a:solidFill>
                    <a:latin typeface="Arial"/>
                    <a:cs typeface="Arial"/>
                  </a:rPr>
                  <a:t>Chapter</a:t>
                </a:r>
                <a:endParaRPr sz="800">
                  <a:solidFill>
                    <a:schemeClr val="bg1"/>
                  </a:solidFill>
                  <a:latin typeface="Arial"/>
                  <a:cs typeface="Arial"/>
                </a:endParaRPr>
              </a:p>
            </p:txBody>
          </p:sp>
          <p:sp>
            <p:nvSpPr>
              <p:cNvPr id="120" name="object 4">
                <a:extLst>
                  <a:ext uri="{FF2B5EF4-FFF2-40B4-BE49-F238E27FC236}">
                    <a16:creationId xmlns:a16="http://schemas.microsoft.com/office/drawing/2014/main" id="{76C569DC-672E-65ED-2082-C176D0D8F9BE}"/>
                  </a:ext>
                </a:extLst>
              </p:cNvPr>
              <p:cNvSpPr txBox="1"/>
              <p:nvPr/>
            </p:nvSpPr>
            <p:spPr>
              <a:xfrm>
                <a:off x="6383010" y="2908300"/>
                <a:ext cx="352837" cy="198131"/>
              </a:xfrm>
              <a:prstGeom prst="rect">
                <a:avLst/>
              </a:prstGeom>
            </p:spPr>
            <p:txBody>
              <a:bodyPr vert="horz" wrap="square" lIns="0" tIns="13335" rIns="0" bIns="0" rtlCol="0">
                <a:spAutoFit/>
              </a:bodyPr>
              <a:lstStyle/>
              <a:p>
                <a:pPr marL="12700">
                  <a:lnSpc>
                    <a:spcPct val="100000"/>
                  </a:lnSpc>
                  <a:spcBef>
                    <a:spcPts val="105"/>
                  </a:spcBef>
                </a:pPr>
                <a:r>
                  <a:rPr lang="en-US" sz="1200" spc="-50" dirty="0">
                    <a:solidFill>
                      <a:srgbClr val="005A6C"/>
                    </a:solidFill>
                    <a:latin typeface="Arial"/>
                    <a:cs typeface="Arial"/>
                  </a:rPr>
                  <a:t>P</a:t>
                </a:r>
                <a:r>
                  <a:rPr lang="en-US" altLang="ja-JP" sz="1200" spc="-50" dirty="0">
                    <a:solidFill>
                      <a:srgbClr val="005A6C"/>
                    </a:solidFill>
                    <a:latin typeface="Arial"/>
                    <a:cs typeface="Arial"/>
                  </a:rPr>
                  <a:t>5</a:t>
                </a:r>
                <a:endParaRPr sz="1200">
                  <a:latin typeface="Arial"/>
                  <a:cs typeface="Arial"/>
                </a:endParaRPr>
              </a:p>
            </p:txBody>
          </p:sp>
        </p:grpSp>
        <p:grpSp>
          <p:nvGrpSpPr>
            <p:cNvPr id="80" name="グループ化 79">
              <a:extLst>
                <a:ext uri="{FF2B5EF4-FFF2-40B4-BE49-F238E27FC236}">
                  <a16:creationId xmlns:a16="http://schemas.microsoft.com/office/drawing/2014/main" id="{F18629DA-AC94-A4B3-01A6-9A2980FD162A}"/>
                </a:ext>
              </a:extLst>
            </p:cNvPr>
            <p:cNvGrpSpPr/>
            <p:nvPr/>
          </p:nvGrpSpPr>
          <p:grpSpPr>
            <a:xfrm>
              <a:off x="758062" y="4256634"/>
              <a:ext cx="6042887" cy="543600"/>
              <a:chOff x="758062" y="3623937"/>
              <a:chExt cx="6042887" cy="543600"/>
            </a:xfrm>
          </p:grpSpPr>
          <p:sp>
            <p:nvSpPr>
              <p:cNvPr id="109" name="片側の 2 つの角を丸めた四角形 108">
                <a:extLst>
                  <a:ext uri="{FF2B5EF4-FFF2-40B4-BE49-F238E27FC236}">
                    <a16:creationId xmlns:a16="http://schemas.microsoft.com/office/drawing/2014/main" id="{64EB91E4-B3FC-E8B8-0C7D-FEDFE93265FD}"/>
                  </a:ext>
                </a:extLst>
              </p:cNvPr>
              <p:cNvSpPr/>
              <p:nvPr/>
            </p:nvSpPr>
            <p:spPr>
              <a:xfrm rot="5400000">
                <a:off x="3778749" y="1145337"/>
                <a:ext cx="543600" cy="5500800"/>
              </a:xfrm>
              <a:prstGeom prst="round2SameRect">
                <a:avLst>
                  <a:gd name="adj1" fmla="val 5873"/>
                  <a:gd name="adj2" fmla="val 0"/>
                </a:avLst>
              </a:prstGeom>
              <a:solidFill>
                <a:schemeClr val="bg1"/>
              </a:solidFill>
              <a:ln w="17780">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片側の 2 つの角を丸めた四角形 109">
                <a:extLst>
                  <a:ext uri="{FF2B5EF4-FFF2-40B4-BE49-F238E27FC236}">
                    <a16:creationId xmlns:a16="http://schemas.microsoft.com/office/drawing/2014/main" id="{2C827E75-6852-2937-5149-A1B1EF70BE1B}"/>
                  </a:ext>
                </a:extLst>
              </p:cNvPr>
              <p:cNvSpPr/>
              <p:nvPr/>
            </p:nvSpPr>
            <p:spPr>
              <a:xfrm rot="16200000">
                <a:off x="758062" y="3623937"/>
                <a:ext cx="543600" cy="543600"/>
              </a:xfrm>
              <a:prstGeom prst="round2SameRect">
                <a:avLst>
                  <a:gd name="adj1" fmla="val 5873"/>
                  <a:gd name="adj2" fmla="val 0"/>
                </a:avLst>
              </a:prstGeom>
              <a:solidFill>
                <a:srgbClr val="005971"/>
              </a:solidFill>
              <a:ln w="17780">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object 7">
                <a:extLst>
                  <a:ext uri="{FF2B5EF4-FFF2-40B4-BE49-F238E27FC236}">
                    <a16:creationId xmlns:a16="http://schemas.microsoft.com/office/drawing/2014/main" id="{30574467-C1BB-179D-BA30-19DDA9CFD617}"/>
                  </a:ext>
                </a:extLst>
              </p:cNvPr>
              <p:cNvSpPr txBox="1"/>
              <p:nvPr/>
            </p:nvSpPr>
            <p:spPr>
              <a:xfrm>
                <a:off x="2244217" y="3770405"/>
                <a:ext cx="3618229" cy="262892"/>
              </a:xfrm>
              <a:prstGeom prst="rect">
                <a:avLst/>
              </a:prstGeom>
            </p:spPr>
            <p:txBody>
              <a:bodyPr vert="horz" wrap="square" lIns="0" tIns="16510" rIns="0" bIns="0" rtlCol="0">
                <a:spAutoFit/>
              </a:bodyPr>
              <a:lstStyle/>
              <a:p>
                <a:pPr marL="12700">
                  <a:lnSpc>
                    <a:spcPct val="100000"/>
                  </a:lnSpc>
                  <a:spcBef>
                    <a:spcPts val="130"/>
                  </a:spcBef>
                </a:pPr>
                <a:r>
                  <a:rPr sz="1600" b="1" spc="-5" dirty="0">
                    <a:solidFill>
                      <a:srgbClr val="005A6C"/>
                    </a:solidFill>
                    <a:latin typeface="Yu Gothic" panose="020B0400000000000000" pitchFamily="34" charset="-128"/>
                    <a:ea typeface="Yu Gothic" panose="020B0400000000000000" pitchFamily="34" charset="-128"/>
                    <a:cs typeface="YuGothic Bold"/>
                  </a:rPr>
                  <a:t>治療と仕事の両立をサポートする制度</a:t>
                </a:r>
                <a:endParaRPr sz="1600" b="1" dirty="0">
                  <a:latin typeface="Yu Gothic" panose="020B0400000000000000" pitchFamily="34" charset="-128"/>
                  <a:ea typeface="Yu Gothic" panose="020B0400000000000000" pitchFamily="34" charset="-128"/>
                  <a:cs typeface="YuGothic Bold"/>
                </a:endParaRPr>
              </a:p>
            </p:txBody>
          </p:sp>
          <p:sp>
            <p:nvSpPr>
              <p:cNvPr id="112" name="object 8">
                <a:extLst>
                  <a:ext uri="{FF2B5EF4-FFF2-40B4-BE49-F238E27FC236}">
                    <a16:creationId xmlns:a16="http://schemas.microsoft.com/office/drawing/2014/main" id="{A213D167-83ED-7589-9787-B788074000C4}"/>
                  </a:ext>
                </a:extLst>
              </p:cNvPr>
              <p:cNvSpPr txBox="1"/>
              <p:nvPr/>
            </p:nvSpPr>
            <p:spPr>
              <a:xfrm>
                <a:off x="933176" y="3760362"/>
                <a:ext cx="192405" cy="384810"/>
              </a:xfrm>
              <a:prstGeom prst="rect">
                <a:avLst/>
              </a:prstGeom>
            </p:spPr>
            <p:txBody>
              <a:bodyPr vert="horz" wrap="square" lIns="0" tIns="13335" rIns="0" bIns="0" rtlCol="0">
                <a:spAutoFit/>
              </a:bodyPr>
              <a:lstStyle/>
              <a:p>
                <a:pPr marL="12700">
                  <a:lnSpc>
                    <a:spcPct val="100000"/>
                  </a:lnSpc>
                  <a:spcBef>
                    <a:spcPts val="105"/>
                  </a:spcBef>
                </a:pPr>
                <a:r>
                  <a:rPr sz="2350" b="1" spc="-50" dirty="0">
                    <a:solidFill>
                      <a:schemeClr val="bg1"/>
                    </a:solidFill>
                    <a:latin typeface="Arial"/>
                    <a:cs typeface="Arial"/>
                  </a:rPr>
                  <a:t>3</a:t>
                </a:r>
                <a:endParaRPr sz="2350">
                  <a:solidFill>
                    <a:schemeClr val="bg1"/>
                  </a:solidFill>
                  <a:latin typeface="Arial"/>
                  <a:cs typeface="Arial"/>
                </a:endParaRPr>
              </a:p>
            </p:txBody>
          </p:sp>
          <p:sp>
            <p:nvSpPr>
              <p:cNvPr id="113" name="object 4">
                <a:extLst>
                  <a:ext uri="{FF2B5EF4-FFF2-40B4-BE49-F238E27FC236}">
                    <a16:creationId xmlns:a16="http://schemas.microsoft.com/office/drawing/2014/main" id="{4C471F8D-6E61-B246-333E-730A33013F7E}"/>
                  </a:ext>
                </a:extLst>
              </p:cNvPr>
              <p:cNvSpPr txBox="1"/>
              <p:nvPr/>
            </p:nvSpPr>
            <p:spPr>
              <a:xfrm>
                <a:off x="762551" y="3679742"/>
                <a:ext cx="514970" cy="136576"/>
              </a:xfrm>
              <a:prstGeom prst="rect">
                <a:avLst/>
              </a:prstGeom>
            </p:spPr>
            <p:txBody>
              <a:bodyPr vert="horz" wrap="square" lIns="0" tIns="13335" rIns="0" bIns="0" rtlCol="0">
                <a:spAutoFit/>
              </a:bodyPr>
              <a:lstStyle/>
              <a:p>
                <a:pPr marL="12700" algn="ctr">
                  <a:lnSpc>
                    <a:spcPct val="100000"/>
                  </a:lnSpc>
                  <a:spcBef>
                    <a:spcPts val="105"/>
                  </a:spcBef>
                </a:pPr>
                <a:r>
                  <a:rPr lang="en-US" altLang="ja-JP" sz="800" dirty="0">
                    <a:solidFill>
                      <a:schemeClr val="bg1"/>
                    </a:solidFill>
                    <a:latin typeface="Arial"/>
                    <a:cs typeface="Arial"/>
                  </a:rPr>
                  <a:t>Chapter</a:t>
                </a:r>
                <a:endParaRPr sz="800">
                  <a:solidFill>
                    <a:schemeClr val="bg1"/>
                  </a:solidFill>
                  <a:latin typeface="Arial"/>
                  <a:cs typeface="Arial"/>
                </a:endParaRPr>
              </a:p>
            </p:txBody>
          </p:sp>
          <p:sp>
            <p:nvSpPr>
              <p:cNvPr id="114" name="object 4">
                <a:extLst>
                  <a:ext uri="{FF2B5EF4-FFF2-40B4-BE49-F238E27FC236}">
                    <a16:creationId xmlns:a16="http://schemas.microsoft.com/office/drawing/2014/main" id="{083BC453-6DE7-697D-68D1-20486A844769}"/>
                  </a:ext>
                </a:extLst>
              </p:cNvPr>
              <p:cNvSpPr txBox="1"/>
              <p:nvPr/>
            </p:nvSpPr>
            <p:spPr>
              <a:xfrm>
                <a:off x="6383010" y="3794780"/>
                <a:ext cx="352837" cy="198131"/>
              </a:xfrm>
              <a:prstGeom prst="rect">
                <a:avLst/>
              </a:prstGeom>
            </p:spPr>
            <p:txBody>
              <a:bodyPr vert="horz" wrap="square" lIns="0" tIns="13335" rIns="0" bIns="0" rtlCol="0">
                <a:spAutoFit/>
              </a:bodyPr>
              <a:lstStyle/>
              <a:p>
                <a:pPr marL="12700">
                  <a:lnSpc>
                    <a:spcPct val="100000"/>
                  </a:lnSpc>
                  <a:spcBef>
                    <a:spcPts val="105"/>
                  </a:spcBef>
                </a:pPr>
                <a:r>
                  <a:rPr lang="en-US" sz="1200" spc="-50" dirty="0">
                    <a:solidFill>
                      <a:srgbClr val="005A6C"/>
                    </a:solidFill>
                    <a:latin typeface="Arial"/>
                    <a:cs typeface="Arial"/>
                  </a:rPr>
                  <a:t>P</a:t>
                </a:r>
                <a:r>
                  <a:rPr lang="en-US" altLang="ja-JP" sz="1200" spc="-50" dirty="0">
                    <a:solidFill>
                      <a:srgbClr val="005A6C"/>
                    </a:solidFill>
                    <a:latin typeface="Arial"/>
                    <a:cs typeface="Arial"/>
                  </a:rPr>
                  <a:t>7</a:t>
                </a:r>
                <a:endParaRPr sz="1200">
                  <a:latin typeface="Arial"/>
                  <a:cs typeface="Arial"/>
                </a:endParaRPr>
              </a:p>
            </p:txBody>
          </p:sp>
        </p:grpSp>
        <p:grpSp>
          <p:nvGrpSpPr>
            <p:cNvPr id="81" name="グループ化 80">
              <a:extLst>
                <a:ext uri="{FF2B5EF4-FFF2-40B4-BE49-F238E27FC236}">
                  <a16:creationId xmlns:a16="http://schemas.microsoft.com/office/drawing/2014/main" id="{3EAA208B-FDC3-7DA7-D301-7E375DD1DE8C}"/>
                </a:ext>
              </a:extLst>
            </p:cNvPr>
            <p:cNvGrpSpPr/>
            <p:nvPr/>
          </p:nvGrpSpPr>
          <p:grpSpPr>
            <a:xfrm>
              <a:off x="758062" y="5301107"/>
              <a:ext cx="6042887" cy="543600"/>
              <a:chOff x="758062" y="4518319"/>
              <a:chExt cx="6042887" cy="543600"/>
            </a:xfrm>
          </p:grpSpPr>
          <p:sp>
            <p:nvSpPr>
              <p:cNvPr id="103" name="片側の 2 つの角を丸めた四角形 102">
                <a:extLst>
                  <a:ext uri="{FF2B5EF4-FFF2-40B4-BE49-F238E27FC236}">
                    <a16:creationId xmlns:a16="http://schemas.microsoft.com/office/drawing/2014/main" id="{09CD13BD-54B8-2573-7A34-0DA959512271}"/>
                  </a:ext>
                </a:extLst>
              </p:cNvPr>
              <p:cNvSpPr/>
              <p:nvPr/>
            </p:nvSpPr>
            <p:spPr>
              <a:xfrm rot="5400000">
                <a:off x="3778749" y="2039719"/>
                <a:ext cx="543600" cy="5500800"/>
              </a:xfrm>
              <a:prstGeom prst="round2SameRect">
                <a:avLst>
                  <a:gd name="adj1" fmla="val 5873"/>
                  <a:gd name="adj2" fmla="val 0"/>
                </a:avLst>
              </a:prstGeom>
              <a:solidFill>
                <a:schemeClr val="bg1"/>
              </a:solidFill>
              <a:ln w="17780">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片側の 2 つの角を丸めた四角形 103">
                <a:extLst>
                  <a:ext uri="{FF2B5EF4-FFF2-40B4-BE49-F238E27FC236}">
                    <a16:creationId xmlns:a16="http://schemas.microsoft.com/office/drawing/2014/main" id="{13D12597-1AA1-D64A-8D1B-6CA800431C52}"/>
                  </a:ext>
                </a:extLst>
              </p:cNvPr>
              <p:cNvSpPr/>
              <p:nvPr/>
            </p:nvSpPr>
            <p:spPr>
              <a:xfrm rot="16200000">
                <a:off x="758062" y="4518319"/>
                <a:ext cx="543600" cy="543600"/>
              </a:xfrm>
              <a:prstGeom prst="round2SameRect">
                <a:avLst>
                  <a:gd name="adj1" fmla="val 5873"/>
                  <a:gd name="adj2" fmla="val 0"/>
                </a:avLst>
              </a:prstGeom>
              <a:solidFill>
                <a:srgbClr val="005971"/>
              </a:solidFill>
              <a:ln w="17780">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object 9">
                <a:extLst>
                  <a:ext uri="{FF2B5EF4-FFF2-40B4-BE49-F238E27FC236}">
                    <a16:creationId xmlns:a16="http://schemas.microsoft.com/office/drawing/2014/main" id="{D05E57E7-5885-8F00-3214-843FFD353011}"/>
                  </a:ext>
                </a:extLst>
              </p:cNvPr>
              <p:cNvSpPr txBox="1"/>
              <p:nvPr/>
            </p:nvSpPr>
            <p:spPr>
              <a:xfrm>
                <a:off x="1934259" y="4664801"/>
                <a:ext cx="4164790" cy="262892"/>
              </a:xfrm>
              <a:prstGeom prst="rect">
                <a:avLst/>
              </a:prstGeom>
            </p:spPr>
            <p:txBody>
              <a:bodyPr vert="horz" wrap="square" lIns="0" tIns="16510" rIns="0" bIns="0" rtlCol="0">
                <a:spAutoFit/>
              </a:bodyPr>
              <a:lstStyle/>
              <a:p>
                <a:pPr marL="12700" algn="ctr">
                  <a:lnSpc>
                    <a:spcPct val="100000"/>
                  </a:lnSpc>
                  <a:spcBef>
                    <a:spcPts val="130"/>
                  </a:spcBef>
                </a:pPr>
                <a:r>
                  <a:rPr lang="ja-JP" altLang="en-US" sz="1600" b="1" spc="-5" dirty="0">
                    <a:solidFill>
                      <a:srgbClr val="005A6C"/>
                    </a:solidFill>
                    <a:latin typeface="Yu Gothic" panose="020B0400000000000000" pitchFamily="34" charset="-128"/>
                    <a:ea typeface="Yu Gothic" panose="020B0400000000000000" pitchFamily="34" charset="-128"/>
                    <a:cs typeface="YuGothic Bold"/>
                  </a:rPr>
                  <a:t>両立に向けて職場で大切にしたいこと</a:t>
                </a:r>
                <a:endParaRPr sz="1600" b="1" dirty="0">
                  <a:latin typeface="Yu Gothic" panose="020B0400000000000000" pitchFamily="34" charset="-128"/>
                  <a:ea typeface="Yu Gothic" panose="020B0400000000000000" pitchFamily="34" charset="-128"/>
                  <a:cs typeface="YuGothic Bold"/>
                </a:endParaRPr>
              </a:p>
            </p:txBody>
          </p:sp>
          <p:sp>
            <p:nvSpPr>
              <p:cNvPr id="106" name="object 10">
                <a:extLst>
                  <a:ext uri="{FF2B5EF4-FFF2-40B4-BE49-F238E27FC236}">
                    <a16:creationId xmlns:a16="http://schemas.microsoft.com/office/drawing/2014/main" id="{5F63E16B-6F5F-DB7C-307C-8AC773AC66B7}"/>
                  </a:ext>
                </a:extLst>
              </p:cNvPr>
              <p:cNvSpPr txBox="1"/>
              <p:nvPr/>
            </p:nvSpPr>
            <p:spPr>
              <a:xfrm>
                <a:off x="933176" y="4653863"/>
                <a:ext cx="192405" cy="384810"/>
              </a:xfrm>
              <a:prstGeom prst="rect">
                <a:avLst/>
              </a:prstGeom>
            </p:spPr>
            <p:txBody>
              <a:bodyPr vert="horz" wrap="square" lIns="0" tIns="13335" rIns="0" bIns="0" rtlCol="0">
                <a:spAutoFit/>
              </a:bodyPr>
              <a:lstStyle/>
              <a:p>
                <a:pPr marL="12700">
                  <a:lnSpc>
                    <a:spcPct val="100000"/>
                  </a:lnSpc>
                  <a:spcBef>
                    <a:spcPts val="105"/>
                  </a:spcBef>
                </a:pPr>
                <a:r>
                  <a:rPr sz="2350" b="1" spc="-50" dirty="0">
                    <a:solidFill>
                      <a:schemeClr val="bg1"/>
                    </a:solidFill>
                    <a:latin typeface="Arial"/>
                    <a:cs typeface="Arial"/>
                  </a:rPr>
                  <a:t>4</a:t>
                </a:r>
                <a:endParaRPr sz="2350">
                  <a:solidFill>
                    <a:schemeClr val="bg1"/>
                  </a:solidFill>
                  <a:latin typeface="Arial"/>
                  <a:cs typeface="Arial"/>
                </a:endParaRPr>
              </a:p>
            </p:txBody>
          </p:sp>
          <p:sp>
            <p:nvSpPr>
              <p:cNvPr id="107" name="object 4">
                <a:extLst>
                  <a:ext uri="{FF2B5EF4-FFF2-40B4-BE49-F238E27FC236}">
                    <a16:creationId xmlns:a16="http://schemas.microsoft.com/office/drawing/2014/main" id="{379D4D7D-F3BD-6815-011A-8D6A530E8FB4}"/>
                  </a:ext>
                </a:extLst>
              </p:cNvPr>
              <p:cNvSpPr txBox="1"/>
              <p:nvPr/>
            </p:nvSpPr>
            <p:spPr>
              <a:xfrm>
                <a:off x="762551" y="4574735"/>
                <a:ext cx="514970" cy="136576"/>
              </a:xfrm>
              <a:prstGeom prst="rect">
                <a:avLst/>
              </a:prstGeom>
            </p:spPr>
            <p:txBody>
              <a:bodyPr vert="horz" wrap="square" lIns="0" tIns="13335" rIns="0" bIns="0" rtlCol="0">
                <a:spAutoFit/>
              </a:bodyPr>
              <a:lstStyle/>
              <a:p>
                <a:pPr marL="12700" algn="ctr">
                  <a:lnSpc>
                    <a:spcPct val="100000"/>
                  </a:lnSpc>
                  <a:spcBef>
                    <a:spcPts val="105"/>
                  </a:spcBef>
                </a:pPr>
                <a:r>
                  <a:rPr lang="en-US" altLang="ja-JP" sz="800" dirty="0">
                    <a:solidFill>
                      <a:schemeClr val="bg1"/>
                    </a:solidFill>
                    <a:latin typeface="Arial"/>
                    <a:cs typeface="Arial"/>
                  </a:rPr>
                  <a:t>Chapter</a:t>
                </a:r>
                <a:endParaRPr sz="800">
                  <a:solidFill>
                    <a:schemeClr val="bg1"/>
                  </a:solidFill>
                  <a:latin typeface="Arial"/>
                  <a:cs typeface="Arial"/>
                </a:endParaRPr>
              </a:p>
            </p:txBody>
          </p:sp>
          <p:sp>
            <p:nvSpPr>
              <p:cNvPr id="108" name="object 4">
                <a:extLst>
                  <a:ext uri="{FF2B5EF4-FFF2-40B4-BE49-F238E27FC236}">
                    <a16:creationId xmlns:a16="http://schemas.microsoft.com/office/drawing/2014/main" id="{0D989CD6-00B5-250F-0A00-07610602330A}"/>
                  </a:ext>
                </a:extLst>
              </p:cNvPr>
              <p:cNvSpPr txBox="1"/>
              <p:nvPr/>
            </p:nvSpPr>
            <p:spPr>
              <a:xfrm>
                <a:off x="6383010" y="4681840"/>
                <a:ext cx="352837" cy="198131"/>
              </a:xfrm>
              <a:prstGeom prst="rect">
                <a:avLst/>
              </a:prstGeom>
            </p:spPr>
            <p:txBody>
              <a:bodyPr vert="horz" wrap="square" lIns="0" tIns="13335" rIns="0" bIns="0" rtlCol="0">
                <a:spAutoFit/>
              </a:bodyPr>
              <a:lstStyle/>
              <a:p>
                <a:pPr marL="12700">
                  <a:lnSpc>
                    <a:spcPct val="100000"/>
                  </a:lnSpc>
                  <a:spcBef>
                    <a:spcPts val="105"/>
                  </a:spcBef>
                </a:pPr>
                <a:r>
                  <a:rPr lang="en-US" sz="1200" spc="-50" dirty="0">
                    <a:solidFill>
                      <a:srgbClr val="005A6C"/>
                    </a:solidFill>
                    <a:latin typeface="Arial"/>
                    <a:cs typeface="Arial"/>
                  </a:rPr>
                  <a:t>P</a:t>
                </a:r>
                <a:r>
                  <a:rPr lang="en-US" altLang="ja-JP" sz="1200" spc="-50" dirty="0">
                    <a:solidFill>
                      <a:srgbClr val="005A6C"/>
                    </a:solidFill>
                    <a:latin typeface="Arial"/>
                    <a:cs typeface="Arial"/>
                  </a:rPr>
                  <a:t>9</a:t>
                </a:r>
                <a:endParaRPr sz="1200">
                  <a:latin typeface="Arial"/>
                  <a:cs typeface="Arial"/>
                </a:endParaRPr>
              </a:p>
            </p:txBody>
          </p:sp>
        </p:grpSp>
        <p:grpSp>
          <p:nvGrpSpPr>
            <p:cNvPr id="82" name="グループ化 81">
              <a:extLst>
                <a:ext uri="{FF2B5EF4-FFF2-40B4-BE49-F238E27FC236}">
                  <a16:creationId xmlns:a16="http://schemas.microsoft.com/office/drawing/2014/main" id="{79129FB4-4EF8-13A6-113D-B894D88AA4B4}"/>
                </a:ext>
              </a:extLst>
            </p:cNvPr>
            <p:cNvGrpSpPr/>
            <p:nvPr/>
          </p:nvGrpSpPr>
          <p:grpSpPr>
            <a:xfrm>
              <a:off x="758062" y="6345580"/>
              <a:ext cx="6042887" cy="543600"/>
              <a:chOff x="758062" y="5412701"/>
              <a:chExt cx="6042887" cy="543600"/>
            </a:xfrm>
          </p:grpSpPr>
          <p:sp>
            <p:nvSpPr>
              <p:cNvPr id="97" name="片側の 2 つの角を丸めた四角形 96">
                <a:extLst>
                  <a:ext uri="{FF2B5EF4-FFF2-40B4-BE49-F238E27FC236}">
                    <a16:creationId xmlns:a16="http://schemas.microsoft.com/office/drawing/2014/main" id="{8903C938-88B8-AB9C-06CB-7208693C4296}"/>
                  </a:ext>
                </a:extLst>
              </p:cNvPr>
              <p:cNvSpPr/>
              <p:nvPr/>
            </p:nvSpPr>
            <p:spPr>
              <a:xfrm rot="5400000">
                <a:off x="3778749" y="2934101"/>
                <a:ext cx="543600" cy="5500800"/>
              </a:xfrm>
              <a:prstGeom prst="round2SameRect">
                <a:avLst>
                  <a:gd name="adj1" fmla="val 5873"/>
                  <a:gd name="adj2" fmla="val 0"/>
                </a:avLst>
              </a:prstGeom>
              <a:solidFill>
                <a:schemeClr val="bg1"/>
              </a:solidFill>
              <a:ln w="17780">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片側の 2 つの角を丸めた四角形 97">
                <a:extLst>
                  <a:ext uri="{FF2B5EF4-FFF2-40B4-BE49-F238E27FC236}">
                    <a16:creationId xmlns:a16="http://schemas.microsoft.com/office/drawing/2014/main" id="{4F52FD3A-07AF-735F-C717-6FC1A6BC02F4}"/>
                  </a:ext>
                </a:extLst>
              </p:cNvPr>
              <p:cNvSpPr/>
              <p:nvPr/>
            </p:nvSpPr>
            <p:spPr>
              <a:xfrm rot="16200000">
                <a:off x="758062" y="5412701"/>
                <a:ext cx="543600" cy="543600"/>
              </a:xfrm>
              <a:prstGeom prst="round2SameRect">
                <a:avLst>
                  <a:gd name="adj1" fmla="val 5873"/>
                  <a:gd name="adj2" fmla="val 0"/>
                </a:avLst>
              </a:prstGeom>
              <a:solidFill>
                <a:srgbClr val="005971"/>
              </a:solidFill>
              <a:ln w="17780">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object 11">
                <a:extLst>
                  <a:ext uri="{FF2B5EF4-FFF2-40B4-BE49-F238E27FC236}">
                    <a16:creationId xmlns:a16="http://schemas.microsoft.com/office/drawing/2014/main" id="{6453C9A7-3ACF-AD80-9502-13CA84159C7C}"/>
                  </a:ext>
                </a:extLst>
              </p:cNvPr>
              <p:cNvSpPr txBox="1"/>
              <p:nvPr/>
            </p:nvSpPr>
            <p:spPr>
              <a:xfrm>
                <a:off x="2380852" y="5559184"/>
                <a:ext cx="3344545" cy="262892"/>
              </a:xfrm>
              <a:prstGeom prst="rect">
                <a:avLst/>
              </a:prstGeom>
            </p:spPr>
            <p:txBody>
              <a:bodyPr vert="horz" wrap="square" lIns="0" tIns="16510" rIns="0" bIns="0" rtlCol="0">
                <a:spAutoFit/>
              </a:bodyPr>
              <a:lstStyle/>
              <a:p>
                <a:pPr marL="12700">
                  <a:lnSpc>
                    <a:spcPct val="100000"/>
                  </a:lnSpc>
                  <a:spcBef>
                    <a:spcPts val="130"/>
                  </a:spcBef>
                </a:pPr>
                <a:r>
                  <a:rPr sz="1600" b="1" spc="5" dirty="0">
                    <a:solidFill>
                      <a:srgbClr val="005A6C"/>
                    </a:solidFill>
                    <a:latin typeface="Yu Gothic" panose="020B0400000000000000" pitchFamily="34" charset="-128"/>
                    <a:ea typeface="Yu Gothic" panose="020B0400000000000000" pitchFamily="34" charset="-128"/>
                    <a:cs typeface="YuGothic Bold"/>
                  </a:rPr>
                  <a:t>コミュニケーションのヒント  </a:t>
                </a:r>
                <a:r>
                  <a:rPr sz="1600" b="1" spc="-25" dirty="0">
                    <a:solidFill>
                      <a:srgbClr val="005A6C"/>
                    </a:solidFill>
                    <a:latin typeface="Yu Gothic" panose="020B0400000000000000" pitchFamily="34" charset="-128"/>
                    <a:ea typeface="Yu Gothic" panose="020B0400000000000000" pitchFamily="34" charset="-128"/>
                    <a:cs typeface="YuGothic Bold"/>
                  </a:rPr>
                  <a:t>Q＆A</a:t>
                </a:r>
                <a:endParaRPr sz="1600" b="1" dirty="0">
                  <a:latin typeface="Yu Gothic" panose="020B0400000000000000" pitchFamily="34" charset="-128"/>
                  <a:ea typeface="Yu Gothic" panose="020B0400000000000000" pitchFamily="34" charset="-128"/>
                  <a:cs typeface="YuGothic Bold"/>
                </a:endParaRPr>
              </a:p>
            </p:txBody>
          </p:sp>
          <p:sp>
            <p:nvSpPr>
              <p:cNvPr id="100" name="object 12">
                <a:extLst>
                  <a:ext uri="{FF2B5EF4-FFF2-40B4-BE49-F238E27FC236}">
                    <a16:creationId xmlns:a16="http://schemas.microsoft.com/office/drawing/2014/main" id="{E9C91705-1351-C295-02A0-B374A7A301FB}"/>
                  </a:ext>
                </a:extLst>
              </p:cNvPr>
              <p:cNvSpPr txBox="1"/>
              <p:nvPr/>
            </p:nvSpPr>
            <p:spPr>
              <a:xfrm>
                <a:off x="933176" y="5547364"/>
                <a:ext cx="192405" cy="384810"/>
              </a:xfrm>
              <a:prstGeom prst="rect">
                <a:avLst/>
              </a:prstGeom>
            </p:spPr>
            <p:txBody>
              <a:bodyPr vert="horz" wrap="square" lIns="0" tIns="13335" rIns="0" bIns="0" rtlCol="0">
                <a:spAutoFit/>
              </a:bodyPr>
              <a:lstStyle/>
              <a:p>
                <a:pPr marL="12700">
                  <a:lnSpc>
                    <a:spcPct val="100000"/>
                  </a:lnSpc>
                  <a:spcBef>
                    <a:spcPts val="105"/>
                  </a:spcBef>
                </a:pPr>
                <a:r>
                  <a:rPr sz="2350" b="1" spc="-50" dirty="0">
                    <a:solidFill>
                      <a:schemeClr val="bg1"/>
                    </a:solidFill>
                    <a:latin typeface="Arial"/>
                    <a:cs typeface="Arial"/>
                  </a:rPr>
                  <a:t>5</a:t>
                </a:r>
                <a:endParaRPr sz="2350">
                  <a:solidFill>
                    <a:schemeClr val="bg1"/>
                  </a:solidFill>
                  <a:latin typeface="Arial"/>
                  <a:cs typeface="Arial"/>
                </a:endParaRPr>
              </a:p>
            </p:txBody>
          </p:sp>
          <p:sp>
            <p:nvSpPr>
              <p:cNvPr id="101" name="object 4">
                <a:extLst>
                  <a:ext uri="{FF2B5EF4-FFF2-40B4-BE49-F238E27FC236}">
                    <a16:creationId xmlns:a16="http://schemas.microsoft.com/office/drawing/2014/main" id="{E29A6DFD-E1B8-02ED-6909-231E6D2CFF04}"/>
                  </a:ext>
                </a:extLst>
              </p:cNvPr>
              <p:cNvSpPr txBox="1"/>
              <p:nvPr/>
            </p:nvSpPr>
            <p:spPr>
              <a:xfrm>
                <a:off x="762551" y="5469728"/>
                <a:ext cx="514970" cy="136576"/>
              </a:xfrm>
              <a:prstGeom prst="rect">
                <a:avLst/>
              </a:prstGeom>
            </p:spPr>
            <p:txBody>
              <a:bodyPr vert="horz" wrap="square" lIns="0" tIns="13335" rIns="0" bIns="0" rtlCol="0">
                <a:spAutoFit/>
              </a:bodyPr>
              <a:lstStyle/>
              <a:p>
                <a:pPr marL="12700" algn="ctr">
                  <a:lnSpc>
                    <a:spcPct val="100000"/>
                  </a:lnSpc>
                  <a:spcBef>
                    <a:spcPts val="105"/>
                  </a:spcBef>
                </a:pPr>
                <a:r>
                  <a:rPr lang="en-US" altLang="ja-JP" sz="800" dirty="0">
                    <a:solidFill>
                      <a:schemeClr val="bg1"/>
                    </a:solidFill>
                    <a:latin typeface="Arial"/>
                    <a:cs typeface="Arial"/>
                  </a:rPr>
                  <a:t>Chapter</a:t>
                </a:r>
                <a:endParaRPr sz="800">
                  <a:solidFill>
                    <a:schemeClr val="bg1"/>
                  </a:solidFill>
                  <a:latin typeface="Arial"/>
                  <a:cs typeface="Arial"/>
                </a:endParaRPr>
              </a:p>
            </p:txBody>
          </p:sp>
          <p:sp>
            <p:nvSpPr>
              <p:cNvPr id="102" name="object 4">
                <a:extLst>
                  <a:ext uri="{FF2B5EF4-FFF2-40B4-BE49-F238E27FC236}">
                    <a16:creationId xmlns:a16="http://schemas.microsoft.com/office/drawing/2014/main" id="{5ABDE1D8-A658-F560-B50D-97DDC3B8BC0F}"/>
                  </a:ext>
                </a:extLst>
              </p:cNvPr>
              <p:cNvSpPr txBox="1"/>
              <p:nvPr/>
            </p:nvSpPr>
            <p:spPr>
              <a:xfrm>
                <a:off x="6383010" y="5575300"/>
                <a:ext cx="352837" cy="198131"/>
              </a:xfrm>
              <a:prstGeom prst="rect">
                <a:avLst/>
              </a:prstGeom>
            </p:spPr>
            <p:txBody>
              <a:bodyPr vert="horz" wrap="square" lIns="0" tIns="13335" rIns="0" bIns="0" rtlCol="0">
                <a:spAutoFit/>
              </a:bodyPr>
              <a:lstStyle/>
              <a:p>
                <a:pPr marL="12700">
                  <a:lnSpc>
                    <a:spcPct val="100000"/>
                  </a:lnSpc>
                  <a:spcBef>
                    <a:spcPts val="105"/>
                  </a:spcBef>
                </a:pPr>
                <a:r>
                  <a:rPr lang="en-US" sz="1200" spc="-50" dirty="0">
                    <a:solidFill>
                      <a:srgbClr val="005A6C"/>
                    </a:solidFill>
                    <a:latin typeface="Arial"/>
                    <a:cs typeface="Arial"/>
                  </a:rPr>
                  <a:t>P</a:t>
                </a:r>
                <a:r>
                  <a:rPr lang="en-US" altLang="ja-JP" sz="1200" spc="-50" dirty="0">
                    <a:solidFill>
                      <a:srgbClr val="005A6C"/>
                    </a:solidFill>
                    <a:latin typeface="Arial"/>
                    <a:cs typeface="Arial"/>
                  </a:rPr>
                  <a:t>11</a:t>
                </a:r>
                <a:endParaRPr sz="1200">
                  <a:latin typeface="Arial"/>
                  <a:cs typeface="Arial"/>
                </a:endParaRPr>
              </a:p>
            </p:txBody>
          </p:sp>
        </p:grpSp>
        <p:grpSp>
          <p:nvGrpSpPr>
            <p:cNvPr id="83" name="グループ化 82">
              <a:extLst>
                <a:ext uri="{FF2B5EF4-FFF2-40B4-BE49-F238E27FC236}">
                  <a16:creationId xmlns:a16="http://schemas.microsoft.com/office/drawing/2014/main" id="{41A1BC26-19E2-B351-AA29-138EF52A8A73}"/>
                </a:ext>
              </a:extLst>
            </p:cNvPr>
            <p:cNvGrpSpPr/>
            <p:nvPr/>
          </p:nvGrpSpPr>
          <p:grpSpPr>
            <a:xfrm>
              <a:off x="758062" y="7390053"/>
              <a:ext cx="6042887" cy="543600"/>
              <a:chOff x="758062" y="6307083"/>
              <a:chExt cx="6042887" cy="543600"/>
            </a:xfrm>
          </p:grpSpPr>
          <p:sp>
            <p:nvSpPr>
              <p:cNvPr id="91" name="片側の 2 つの角を丸めた四角形 90">
                <a:extLst>
                  <a:ext uri="{FF2B5EF4-FFF2-40B4-BE49-F238E27FC236}">
                    <a16:creationId xmlns:a16="http://schemas.microsoft.com/office/drawing/2014/main" id="{8266C36C-62F9-3ED5-EF81-F5796F95F3E2}"/>
                  </a:ext>
                </a:extLst>
              </p:cNvPr>
              <p:cNvSpPr/>
              <p:nvPr/>
            </p:nvSpPr>
            <p:spPr>
              <a:xfrm rot="5400000">
                <a:off x="3778749" y="3828483"/>
                <a:ext cx="543600" cy="5500800"/>
              </a:xfrm>
              <a:prstGeom prst="round2SameRect">
                <a:avLst>
                  <a:gd name="adj1" fmla="val 5873"/>
                  <a:gd name="adj2" fmla="val 0"/>
                </a:avLst>
              </a:prstGeom>
              <a:solidFill>
                <a:schemeClr val="bg1"/>
              </a:solidFill>
              <a:ln w="17780">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片側の 2 つの角を丸めた四角形 91">
                <a:extLst>
                  <a:ext uri="{FF2B5EF4-FFF2-40B4-BE49-F238E27FC236}">
                    <a16:creationId xmlns:a16="http://schemas.microsoft.com/office/drawing/2014/main" id="{C86B3455-C0AD-2DD6-0A2A-B65D423868E8}"/>
                  </a:ext>
                </a:extLst>
              </p:cNvPr>
              <p:cNvSpPr/>
              <p:nvPr/>
            </p:nvSpPr>
            <p:spPr>
              <a:xfrm rot="16200000">
                <a:off x="758062" y="6307083"/>
                <a:ext cx="543600" cy="543600"/>
              </a:xfrm>
              <a:prstGeom prst="round2SameRect">
                <a:avLst>
                  <a:gd name="adj1" fmla="val 5873"/>
                  <a:gd name="adj2" fmla="val 0"/>
                </a:avLst>
              </a:prstGeom>
              <a:solidFill>
                <a:srgbClr val="005971"/>
              </a:solidFill>
              <a:ln w="17780">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object 13">
                <a:extLst>
                  <a:ext uri="{FF2B5EF4-FFF2-40B4-BE49-F238E27FC236}">
                    <a16:creationId xmlns:a16="http://schemas.microsoft.com/office/drawing/2014/main" id="{4F8E11A2-BDEE-DB88-EA9D-05C276D41799}"/>
                  </a:ext>
                </a:extLst>
              </p:cNvPr>
              <p:cNvSpPr txBox="1"/>
              <p:nvPr/>
            </p:nvSpPr>
            <p:spPr>
              <a:xfrm>
                <a:off x="3195141" y="6453553"/>
                <a:ext cx="1716405" cy="262892"/>
              </a:xfrm>
              <a:prstGeom prst="rect">
                <a:avLst/>
              </a:prstGeom>
            </p:spPr>
            <p:txBody>
              <a:bodyPr vert="horz" wrap="square" lIns="0" tIns="16510" rIns="0" bIns="0" rtlCol="0">
                <a:spAutoFit/>
              </a:bodyPr>
              <a:lstStyle/>
              <a:p>
                <a:pPr marL="12700">
                  <a:lnSpc>
                    <a:spcPct val="100000"/>
                  </a:lnSpc>
                  <a:spcBef>
                    <a:spcPts val="130"/>
                  </a:spcBef>
                </a:pPr>
                <a:r>
                  <a:rPr sz="1600" b="1" spc="-10" dirty="0">
                    <a:solidFill>
                      <a:srgbClr val="005A6C"/>
                    </a:solidFill>
                    <a:latin typeface="Yu Gothic" panose="020B0400000000000000" pitchFamily="34" charset="-128"/>
                    <a:ea typeface="Yu Gothic" panose="020B0400000000000000" pitchFamily="34" charset="-128"/>
                    <a:cs typeface="YuGothic Bold"/>
                  </a:rPr>
                  <a:t>相談窓口について</a:t>
                </a:r>
                <a:endParaRPr sz="1600" b="1">
                  <a:latin typeface="Yu Gothic" panose="020B0400000000000000" pitchFamily="34" charset="-128"/>
                  <a:ea typeface="Yu Gothic" panose="020B0400000000000000" pitchFamily="34" charset="-128"/>
                  <a:cs typeface="YuGothic Bold"/>
                </a:endParaRPr>
              </a:p>
            </p:txBody>
          </p:sp>
          <p:sp>
            <p:nvSpPr>
              <p:cNvPr id="94" name="object 14">
                <a:extLst>
                  <a:ext uri="{FF2B5EF4-FFF2-40B4-BE49-F238E27FC236}">
                    <a16:creationId xmlns:a16="http://schemas.microsoft.com/office/drawing/2014/main" id="{EEB9E2EB-270F-53FE-24E5-08E90D641969}"/>
                  </a:ext>
                </a:extLst>
              </p:cNvPr>
              <p:cNvSpPr txBox="1"/>
              <p:nvPr/>
            </p:nvSpPr>
            <p:spPr>
              <a:xfrm>
                <a:off x="933176" y="6440865"/>
                <a:ext cx="192405" cy="384810"/>
              </a:xfrm>
              <a:prstGeom prst="rect">
                <a:avLst/>
              </a:prstGeom>
            </p:spPr>
            <p:txBody>
              <a:bodyPr vert="horz" wrap="square" lIns="0" tIns="13335" rIns="0" bIns="0" rtlCol="0">
                <a:spAutoFit/>
              </a:bodyPr>
              <a:lstStyle/>
              <a:p>
                <a:pPr marL="12700">
                  <a:lnSpc>
                    <a:spcPct val="100000"/>
                  </a:lnSpc>
                  <a:spcBef>
                    <a:spcPts val="105"/>
                  </a:spcBef>
                </a:pPr>
                <a:r>
                  <a:rPr sz="2350" b="1" spc="-50" dirty="0">
                    <a:solidFill>
                      <a:schemeClr val="bg1"/>
                    </a:solidFill>
                    <a:latin typeface="Arial"/>
                    <a:cs typeface="Arial"/>
                  </a:rPr>
                  <a:t>6</a:t>
                </a:r>
                <a:endParaRPr sz="2350">
                  <a:solidFill>
                    <a:schemeClr val="bg1"/>
                  </a:solidFill>
                  <a:latin typeface="Arial"/>
                  <a:cs typeface="Arial"/>
                </a:endParaRPr>
              </a:p>
            </p:txBody>
          </p:sp>
          <p:sp>
            <p:nvSpPr>
              <p:cNvPr id="95" name="object 4">
                <a:extLst>
                  <a:ext uri="{FF2B5EF4-FFF2-40B4-BE49-F238E27FC236}">
                    <a16:creationId xmlns:a16="http://schemas.microsoft.com/office/drawing/2014/main" id="{E1F85532-4244-603A-3C64-2D9CFB0F0CE2}"/>
                  </a:ext>
                </a:extLst>
              </p:cNvPr>
              <p:cNvSpPr txBox="1"/>
              <p:nvPr/>
            </p:nvSpPr>
            <p:spPr>
              <a:xfrm>
                <a:off x="762551" y="6364721"/>
                <a:ext cx="514970" cy="136576"/>
              </a:xfrm>
              <a:prstGeom prst="rect">
                <a:avLst/>
              </a:prstGeom>
            </p:spPr>
            <p:txBody>
              <a:bodyPr vert="horz" wrap="square" lIns="0" tIns="13335" rIns="0" bIns="0" rtlCol="0">
                <a:spAutoFit/>
              </a:bodyPr>
              <a:lstStyle/>
              <a:p>
                <a:pPr marL="12700" algn="ctr">
                  <a:lnSpc>
                    <a:spcPct val="100000"/>
                  </a:lnSpc>
                  <a:spcBef>
                    <a:spcPts val="105"/>
                  </a:spcBef>
                </a:pPr>
                <a:r>
                  <a:rPr lang="en-US" altLang="ja-JP" sz="800" dirty="0">
                    <a:solidFill>
                      <a:schemeClr val="bg1"/>
                    </a:solidFill>
                    <a:latin typeface="Arial"/>
                    <a:cs typeface="Arial"/>
                  </a:rPr>
                  <a:t>Chapter</a:t>
                </a:r>
                <a:endParaRPr sz="800">
                  <a:solidFill>
                    <a:schemeClr val="bg1"/>
                  </a:solidFill>
                  <a:latin typeface="Arial"/>
                  <a:cs typeface="Arial"/>
                </a:endParaRPr>
              </a:p>
            </p:txBody>
          </p:sp>
          <p:sp>
            <p:nvSpPr>
              <p:cNvPr id="96" name="object 4">
                <a:extLst>
                  <a:ext uri="{FF2B5EF4-FFF2-40B4-BE49-F238E27FC236}">
                    <a16:creationId xmlns:a16="http://schemas.microsoft.com/office/drawing/2014/main" id="{951C8FE8-BDEB-884C-F134-DE0FF37E09AF}"/>
                  </a:ext>
                </a:extLst>
              </p:cNvPr>
              <p:cNvSpPr txBox="1"/>
              <p:nvPr/>
            </p:nvSpPr>
            <p:spPr>
              <a:xfrm>
                <a:off x="6383010" y="6489700"/>
                <a:ext cx="352837" cy="198131"/>
              </a:xfrm>
              <a:prstGeom prst="rect">
                <a:avLst/>
              </a:prstGeom>
            </p:spPr>
            <p:txBody>
              <a:bodyPr vert="horz" wrap="square" lIns="0" tIns="13335" rIns="0" bIns="0" rtlCol="0">
                <a:spAutoFit/>
              </a:bodyPr>
              <a:lstStyle/>
              <a:p>
                <a:pPr marL="12700">
                  <a:lnSpc>
                    <a:spcPct val="100000"/>
                  </a:lnSpc>
                  <a:spcBef>
                    <a:spcPts val="105"/>
                  </a:spcBef>
                </a:pPr>
                <a:r>
                  <a:rPr lang="en-US" sz="1200" spc="-50" dirty="0">
                    <a:solidFill>
                      <a:srgbClr val="005A6C"/>
                    </a:solidFill>
                    <a:latin typeface="Arial"/>
                    <a:cs typeface="Arial"/>
                  </a:rPr>
                  <a:t>P</a:t>
                </a:r>
                <a:r>
                  <a:rPr lang="en-US" altLang="ja-JP" sz="1200" spc="-50" dirty="0">
                    <a:solidFill>
                      <a:srgbClr val="005A6C"/>
                    </a:solidFill>
                    <a:latin typeface="Arial"/>
                    <a:cs typeface="Arial"/>
                  </a:rPr>
                  <a:t>13</a:t>
                </a:r>
                <a:endParaRPr sz="1200">
                  <a:latin typeface="Arial"/>
                  <a:cs typeface="Arial"/>
                </a:endParaRPr>
              </a:p>
            </p:txBody>
          </p:sp>
        </p:grpSp>
        <p:grpSp>
          <p:nvGrpSpPr>
            <p:cNvPr id="84" name="グループ化 83">
              <a:extLst>
                <a:ext uri="{FF2B5EF4-FFF2-40B4-BE49-F238E27FC236}">
                  <a16:creationId xmlns:a16="http://schemas.microsoft.com/office/drawing/2014/main" id="{6E7C99A3-C04E-FC42-2BB7-543D481B9142}"/>
                </a:ext>
              </a:extLst>
            </p:cNvPr>
            <p:cNvGrpSpPr/>
            <p:nvPr/>
          </p:nvGrpSpPr>
          <p:grpSpPr>
            <a:xfrm>
              <a:off x="758062" y="8434526"/>
              <a:ext cx="6042887" cy="543600"/>
              <a:chOff x="758062" y="7201465"/>
              <a:chExt cx="6042887" cy="543600"/>
            </a:xfrm>
          </p:grpSpPr>
          <p:sp>
            <p:nvSpPr>
              <p:cNvPr id="85" name="片側の 2 つの角を丸めた四角形 84">
                <a:extLst>
                  <a:ext uri="{FF2B5EF4-FFF2-40B4-BE49-F238E27FC236}">
                    <a16:creationId xmlns:a16="http://schemas.microsoft.com/office/drawing/2014/main" id="{30615AA8-2A78-452D-04F1-6A9CA6913179}"/>
                  </a:ext>
                </a:extLst>
              </p:cNvPr>
              <p:cNvSpPr/>
              <p:nvPr/>
            </p:nvSpPr>
            <p:spPr>
              <a:xfrm rot="5400000">
                <a:off x="3778749" y="4722865"/>
                <a:ext cx="543600" cy="5500800"/>
              </a:xfrm>
              <a:prstGeom prst="round2SameRect">
                <a:avLst>
                  <a:gd name="adj1" fmla="val 5873"/>
                  <a:gd name="adj2" fmla="val 0"/>
                </a:avLst>
              </a:prstGeom>
              <a:solidFill>
                <a:schemeClr val="bg1"/>
              </a:solidFill>
              <a:ln w="17780">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片側の 2 つの角を丸めた四角形 85">
                <a:extLst>
                  <a:ext uri="{FF2B5EF4-FFF2-40B4-BE49-F238E27FC236}">
                    <a16:creationId xmlns:a16="http://schemas.microsoft.com/office/drawing/2014/main" id="{2C0F814F-0247-D917-F88F-4294E3B44671}"/>
                  </a:ext>
                </a:extLst>
              </p:cNvPr>
              <p:cNvSpPr/>
              <p:nvPr/>
            </p:nvSpPr>
            <p:spPr>
              <a:xfrm rot="16200000">
                <a:off x="758062" y="7201465"/>
                <a:ext cx="543600" cy="543600"/>
              </a:xfrm>
              <a:prstGeom prst="round2SameRect">
                <a:avLst>
                  <a:gd name="adj1" fmla="val 5873"/>
                  <a:gd name="adj2" fmla="val 0"/>
                </a:avLst>
              </a:prstGeom>
              <a:solidFill>
                <a:srgbClr val="005971"/>
              </a:solidFill>
              <a:ln w="17780">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object 15">
                <a:extLst>
                  <a:ext uri="{FF2B5EF4-FFF2-40B4-BE49-F238E27FC236}">
                    <a16:creationId xmlns:a16="http://schemas.microsoft.com/office/drawing/2014/main" id="{468BE875-C8F0-69DE-504A-B8658E432212}"/>
                  </a:ext>
                </a:extLst>
              </p:cNvPr>
              <p:cNvSpPr txBox="1"/>
              <p:nvPr/>
            </p:nvSpPr>
            <p:spPr>
              <a:xfrm>
                <a:off x="2772506" y="7347924"/>
                <a:ext cx="2561590" cy="262892"/>
              </a:xfrm>
              <a:prstGeom prst="rect">
                <a:avLst/>
              </a:prstGeom>
            </p:spPr>
            <p:txBody>
              <a:bodyPr vert="horz" wrap="square" lIns="0" tIns="16510" rIns="0" bIns="0" rtlCol="0">
                <a:spAutoFit/>
              </a:bodyPr>
              <a:lstStyle/>
              <a:p>
                <a:pPr marL="12700">
                  <a:lnSpc>
                    <a:spcPct val="100000"/>
                  </a:lnSpc>
                  <a:spcBef>
                    <a:spcPts val="130"/>
                  </a:spcBef>
                </a:pPr>
                <a:r>
                  <a:rPr sz="1600" b="1" spc="-5" dirty="0">
                    <a:solidFill>
                      <a:srgbClr val="005A6C"/>
                    </a:solidFill>
                    <a:latin typeface="Yu Gothic" panose="020B0400000000000000" pitchFamily="34" charset="-128"/>
                    <a:ea typeface="Yu Gothic" panose="020B0400000000000000" pitchFamily="34" charset="-128"/>
                    <a:cs typeface="YuGothic Bold"/>
                  </a:rPr>
                  <a:t>がんに関する情報リンク集</a:t>
                </a:r>
                <a:endParaRPr sz="1600" b="1" dirty="0">
                  <a:latin typeface="Yu Gothic" panose="020B0400000000000000" pitchFamily="34" charset="-128"/>
                  <a:ea typeface="Yu Gothic" panose="020B0400000000000000" pitchFamily="34" charset="-128"/>
                  <a:cs typeface="YuGothic Bold"/>
                </a:endParaRPr>
              </a:p>
            </p:txBody>
          </p:sp>
          <p:sp>
            <p:nvSpPr>
              <p:cNvPr id="88" name="object 16">
                <a:extLst>
                  <a:ext uri="{FF2B5EF4-FFF2-40B4-BE49-F238E27FC236}">
                    <a16:creationId xmlns:a16="http://schemas.microsoft.com/office/drawing/2014/main" id="{8E94AE67-E472-3BD7-D426-B7F7CE5880AB}"/>
                  </a:ext>
                </a:extLst>
              </p:cNvPr>
              <p:cNvSpPr txBox="1"/>
              <p:nvPr/>
            </p:nvSpPr>
            <p:spPr>
              <a:xfrm>
                <a:off x="933176" y="7334366"/>
                <a:ext cx="192405" cy="384810"/>
              </a:xfrm>
              <a:prstGeom prst="rect">
                <a:avLst/>
              </a:prstGeom>
            </p:spPr>
            <p:txBody>
              <a:bodyPr vert="horz" wrap="square" lIns="0" tIns="13335" rIns="0" bIns="0" rtlCol="0">
                <a:spAutoFit/>
              </a:bodyPr>
              <a:lstStyle/>
              <a:p>
                <a:pPr marL="12700">
                  <a:lnSpc>
                    <a:spcPct val="100000"/>
                  </a:lnSpc>
                  <a:spcBef>
                    <a:spcPts val="105"/>
                  </a:spcBef>
                </a:pPr>
                <a:r>
                  <a:rPr sz="2350" b="1" spc="-50" dirty="0">
                    <a:solidFill>
                      <a:schemeClr val="bg1"/>
                    </a:solidFill>
                    <a:latin typeface="Arial"/>
                    <a:cs typeface="Arial"/>
                  </a:rPr>
                  <a:t>7</a:t>
                </a:r>
                <a:endParaRPr sz="2350">
                  <a:solidFill>
                    <a:schemeClr val="bg1"/>
                  </a:solidFill>
                  <a:latin typeface="Arial"/>
                  <a:cs typeface="Arial"/>
                </a:endParaRPr>
              </a:p>
            </p:txBody>
          </p:sp>
          <p:sp>
            <p:nvSpPr>
              <p:cNvPr id="89" name="object 4">
                <a:extLst>
                  <a:ext uri="{FF2B5EF4-FFF2-40B4-BE49-F238E27FC236}">
                    <a16:creationId xmlns:a16="http://schemas.microsoft.com/office/drawing/2014/main" id="{C788660D-D1CF-5C0F-66E8-F0FF4BAE5E9A}"/>
                  </a:ext>
                </a:extLst>
              </p:cNvPr>
              <p:cNvSpPr txBox="1"/>
              <p:nvPr/>
            </p:nvSpPr>
            <p:spPr>
              <a:xfrm>
                <a:off x="762551" y="7259714"/>
                <a:ext cx="514970" cy="136576"/>
              </a:xfrm>
              <a:prstGeom prst="rect">
                <a:avLst/>
              </a:prstGeom>
            </p:spPr>
            <p:txBody>
              <a:bodyPr vert="horz" wrap="square" lIns="0" tIns="13335" rIns="0" bIns="0" rtlCol="0">
                <a:spAutoFit/>
              </a:bodyPr>
              <a:lstStyle/>
              <a:p>
                <a:pPr marL="12700" algn="ctr">
                  <a:lnSpc>
                    <a:spcPct val="100000"/>
                  </a:lnSpc>
                  <a:spcBef>
                    <a:spcPts val="105"/>
                  </a:spcBef>
                </a:pPr>
                <a:r>
                  <a:rPr lang="en-US" altLang="ja-JP" sz="800" dirty="0">
                    <a:solidFill>
                      <a:schemeClr val="bg1"/>
                    </a:solidFill>
                    <a:latin typeface="Arial"/>
                    <a:cs typeface="Arial"/>
                  </a:rPr>
                  <a:t>Chapter</a:t>
                </a:r>
                <a:endParaRPr sz="800">
                  <a:solidFill>
                    <a:schemeClr val="bg1"/>
                  </a:solidFill>
                  <a:latin typeface="Arial"/>
                  <a:cs typeface="Arial"/>
                </a:endParaRPr>
              </a:p>
            </p:txBody>
          </p:sp>
          <p:sp>
            <p:nvSpPr>
              <p:cNvPr id="90" name="object 4">
                <a:extLst>
                  <a:ext uri="{FF2B5EF4-FFF2-40B4-BE49-F238E27FC236}">
                    <a16:creationId xmlns:a16="http://schemas.microsoft.com/office/drawing/2014/main" id="{B2E2CEEB-20BC-F771-4112-22AFCC1A92B2}"/>
                  </a:ext>
                </a:extLst>
              </p:cNvPr>
              <p:cNvSpPr txBox="1"/>
              <p:nvPr/>
            </p:nvSpPr>
            <p:spPr>
              <a:xfrm>
                <a:off x="6383010" y="7362800"/>
                <a:ext cx="352837" cy="198131"/>
              </a:xfrm>
              <a:prstGeom prst="rect">
                <a:avLst/>
              </a:prstGeom>
            </p:spPr>
            <p:txBody>
              <a:bodyPr vert="horz" wrap="square" lIns="0" tIns="13335" rIns="0" bIns="0" rtlCol="0">
                <a:spAutoFit/>
              </a:bodyPr>
              <a:lstStyle/>
              <a:p>
                <a:pPr marL="12700">
                  <a:lnSpc>
                    <a:spcPct val="100000"/>
                  </a:lnSpc>
                  <a:spcBef>
                    <a:spcPts val="105"/>
                  </a:spcBef>
                </a:pPr>
                <a:r>
                  <a:rPr lang="en-US" sz="1200" spc="-50" dirty="0">
                    <a:solidFill>
                      <a:srgbClr val="005A6C"/>
                    </a:solidFill>
                    <a:latin typeface="Arial"/>
                    <a:cs typeface="Arial"/>
                  </a:rPr>
                  <a:t>P1</a:t>
                </a:r>
                <a:r>
                  <a:rPr lang="en-US" altLang="ja-JP" sz="1200" spc="-50" dirty="0">
                    <a:solidFill>
                      <a:srgbClr val="005A6C"/>
                    </a:solidFill>
                    <a:latin typeface="Arial"/>
                    <a:cs typeface="Arial"/>
                  </a:rPr>
                  <a:t>4</a:t>
                </a:r>
                <a:endParaRPr sz="1200">
                  <a:latin typeface="Arial"/>
                  <a:cs typeface="Arial"/>
                </a:endParaRPr>
              </a:p>
            </p:txBody>
          </p:sp>
        </p:grpSp>
      </p:grpSp>
      <p:sp>
        <p:nvSpPr>
          <p:cNvPr id="127" name="object 3">
            <a:extLst>
              <a:ext uri="{FF2B5EF4-FFF2-40B4-BE49-F238E27FC236}">
                <a16:creationId xmlns:a16="http://schemas.microsoft.com/office/drawing/2014/main" id="{1A950768-6982-9565-AF67-F261BAF0AEC7}"/>
              </a:ext>
            </a:extLst>
          </p:cNvPr>
          <p:cNvSpPr txBox="1"/>
          <p:nvPr/>
        </p:nvSpPr>
        <p:spPr>
          <a:xfrm>
            <a:off x="7264580" y="10368612"/>
            <a:ext cx="247470" cy="182101"/>
          </a:xfrm>
          <a:prstGeom prst="rect">
            <a:avLst/>
          </a:prstGeom>
        </p:spPr>
        <p:txBody>
          <a:bodyPr vert="horz" wrap="square" lIns="0" tIns="12700" rIns="0" bIns="0" rtlCol="0">
            <a:spAutoFit/>
          </a:bodyPr>
          <a:lstStyle/>
          <a:p>
            <a:pPr marL="12700">
              <a:lnSpc>
                <a:spcPct val="100000"/>
              </a:lnSpc>
              <a:spcBef>
                <a:spcPts val="100"/>
              </a:spcBef>
            </a:pPr>
            <a:r>
              <a:rPr lang="en-US" altLang="ja-JP" sz="1100" spc="-50" dirty="0">
                <a:solidFill>
                  <a:srgbClr val="4E4C4C"/>
                </a:solidFill>
                <a:latin typeface="Yu Gothic" panose="020B0400000000000000" pitchFamily="34" charset="-128"/>
                <a:ea typeface="Yu Gothic" panose="020B0400000000000000" pitchFamily="34" charset="-128"/>
                <a:cs typeface="Yu Gothic Pr6N M"/>
              </a:rPr>
              <a:t>2</a:t>
            </a:r>
          </a:p>
        </p:txBody>
      </p:sp>
    </p:spTree>
    <p:extLst>
      <p:ext uri="{BB962C8B-B14F-4D97-AF65-F5344CB8AC3E}">
        <p14:creationId xmlns:p14="http://schemas.microsoft.com/office/powerpoint/2010/main" val="1947042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object 3">
            <a:extLst>
              <a:ext uri="{FF2B5EF4-FFF2-40B4-BE49-F238E27FC236}">
                <a16:creationId xmlns:a16="http://schemas.microsoft.com/office/drawing/2014/main" id="{3FCDDDB1-728C-5289-3775-40126C544EAB}"/>
              </a:ext>
            </a:extLst>
          </p:cNvPr>
          <p:cNvSpPr txBox="1"/>
          <p:nvPr/>
        </p:nvSpPr>
        <p:spPr>
          <a:xfrm>
            <a:off x="217630" y="10368612"/>
            <a:ext cx="247470" cy="182101"/>
          </a:xfrm>
          <a:prstGeom prst="rect">
            <a:avLst/>
          </a:prstGeom>
        </p:spPr>
        <p:txBody>
          <a:bodyPr vert="horz" wrap="square" lIns="0" tIns="12700" rIns="0" bIns="0" rtlCol="0">
            <a:spAutoFit/>
          </a:bodyPr>
          <a:lstStyle/>
          <a:p>
            <a:pPr marL="12700">
              <a:lnSpc>
                <a:spcPct val="100000"/>
              </a:lnSpc>
              <a:spcBef>
                <a:spcPts val="100"/>
              </a:spcBef>
            </a:pPr>
            <a:r>
              <a:rPr lang="en-US" altLang="ja-JP" sz="1100" spc="-50" dirty="0">
                <a:solidFill>
                  <a:srgbClr val="4E4C4C"/>
                </a:solidFill>
                <a:latin typeface="Yu Gothic" panose="020B0400000000000000" pitchFamily="34" charset="-128"/>
                <a:ea typeface="Yu Gothic" panose="020B0400000000000000" pitchFamily="34" charset="-128"/>
                <a:cs typeface="Yu Gothic Pr6N M"/>
              </a:rPr>
              <a:t>3</a:t>
            </a:r>
            <a:endParaRPr sz="1100">
              <a:latin typeface="Yu Gothic" panose="020B0400000000000000" pitchFamily="34" charset="-128"/>
              <a:ea typeface="Yu Gothic" panose="020B0400000000000000" pitchFamily="34" charset="-128"/>
              <a:cs typeface="Yu Gothic Pr6N M"/>
            </a:endParaRPr>
          </a:p>
        </p:txBody>
      </p:sp>
    </p:spTree>
    <p:extLst>
      <p:ext uri="{BB962C8B-B14F-4D97-AF65-F5344CB8AC3E}">
        <p14:creationId xmlns:p14="http://schemas.microsoft.com/office/powerpoint/2010/main" val="2366990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9A513DD-5E0D-097A-04ED-857A1DF6CAE3}"/>
              </a:ext>
            </a:extLst>
          </p:cNvPr>
          <p:cNvSpPr txBox="1"/>
          <p:nvPr/>
        </p:nvSpPr>
        <p:spPr>
          <a:xfrm>
            <a:off x="7264580" y="10368612"/>
            <a:ext cx="247470" cy="182101"/>
          </a:xfrm>
          <a:prstGeom prst="rect">
            <a:avLst/>
          </a:prstGeom>
        </p:spPr>
        <p:txBody>
          <a:bodyPr vert="horz" wrap="square" lIns="0" tIns="12700" rIns="0" bIns="0" rtlCol="0">
            <a:spAutoFit/>
          </a:bodyPr>
          <a:lstStyle/>
          <a:p>
            <a:pPr marL="12700">
              <a:lnSpc>
                <a:spcPct val="100000"/>
              </a:lnSpc>
              <a:spcBef>
                <a:spcPts val="100"/>
              </a:spcBef>
            </a:pPr>
            <a:r>
              <a:rPr lang="en-US" altLang="ja-JP" sz="1100" spc="-50" dirty="0">
                <a:solidFill>
                  <a:srgbClr val="4E4C4C"/>
                </a:solidFill>
                <a:latin typeface="Yu Gothic" panose="020B0400000000000000" pitchFamily="34" charset="-128"/>
                <a:ea typeface="Yu Gothic" panose="020B0400000000000000" pitchFamily="34" charset="-128"/>
                <a:cs typeface="Yu Gothic Pr6N M"/>
              </a:rPr>
              <a:t>4</a:t>
            </a:r>
            <a:endParaRPr sz="1100">
              <a:latin typeface="Yu Gothic" panose="020B0400000000000000" pitchFamily="34" charset="-128"/>
              <a:ea typeface="Yu Gothic" panose="020B0400000000000000" pitchFamily="34" charset="-128"/>
              <a:cs typeface="Yu Gothic Pr6N M"/>
            </a:endParaRPr>
          </a:p>
        </p:txBody>
      </p:sp>
    </p:spTree>
    <p:extLst>
      <p:ext uri="{BB962C8B-B14F-4D97-AF65-F5344CB8AC3E}">
        <p14:creationId xmlns:p14="http://schemas.microsoft.com/office/powerpoint/2010/main" val="1885928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a:extLst>
              <a:ext uri="{FF2B5EF4-FFF2-40B4-BE49-F238E27FC236}">
                <a16:creationId xmlns:a16="http://schemas.microsoft.com/office/drawing/2014/main" id="{5E3F37DA-DCD9-FCB0-8E02-337A810D2BDA}"/>
              </a:ext>
            </a:extLst>
          </p:cNvPr>
          <p:cNvSpPr txBox="1"/>
          <p:nvPr/>
        </p:nvSpPr>
        <p:spPr>
          <a:xfrm>
            <a:off x="217630" y="10368612"/>
            <a:ext cx="247470" cy="182101"/>
          </a:xfrm>
          <a:prstGeom prst="rect">
            <a:avLst/>
          </a:prstGeom>
        </p:spPr>
        <p:txBody>
          <a:bodyPr vert="horz" wrap="square" lIns="0" tIns="12700" rIns="0" bIns="0" rtlCol="0">
            <a:spAutoFit/>
          </a:bodyPr>
          <a:lstStyle/>
          <a:p>
            <a:pPr marL="12700">
              <a:lnSpc>
                <a:spcPct val="100000"/>
              </a:lnSpc>
              <a:spcBef>
                <a:spcPts val="100"/>
              </a:spcBef>
            </a:pPr>
            <a:r>
              <a:rPr lang="en-US" altLang="ja-JP" sz="1100" spc="-50" dirty="0">
                <a:solidFill>
                  <a:srgbClr val="4E4C4C"/>
                </a:solidFill>
                <a:latin typeface="Yu Gothic" panose="020B0400000000000000" pitchFamily="34" charset="-128"/>
                <a:ea typeface="Yu Gothic" panose="020B0400000000000000" pitchFamily="34" charset="-128"/>
                <a:cs typeface="Yu Gothic Pr6N M"/>
              </a:rPr>
              <a:t>5</a:t>
            </a:r>
            <a:endParaRPr sz="1100">
              <a:latin typeface="Yu Gothic" panose="020B0400000000000000" pitchFamily="34" charset="-128"/>
              <a:ea typeface="Yu Gothic" panose="020B0400000000000000" pitchFamily="34" charset="-128"/>
              <a:cs typeface="Yu Gothic Pr6N M"/>
            </a:endParaRPr>
          </a:p>
        </p:txBody>
      </p:sp>
    </p:spTree>
    <p:extLst>
      <p:ext uri="{BB962C8B-B14F-4D97-AF65-F5344CB8AC3E}">
        <p14:creationId xmlns:p14="http://schemas.microsoft.com/office/powerpoint/2010/main" val="3842125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5E395C80-9D66-254F-2CFF-36B8C1AC18CB}"/>
              </a:ext>
            </a:extLst>
          </p:cNvPr>
          <p:cNvSpPr txBox="1"/>
          <p:nvPr/>
        </p:nvSpPr>
        <p:spPr>
          <a:xfrm>
            <a:off x="7264580" y="10368612"/>
            <a:ext cx="247470" cy="182101"/>
          </a:xfrm>
          <a:prstGeom prst="rect">
            <a:avLst/>
          </a:prstGeom>
        </p:spPr>
        <p:txBody>
          <a:bodyPr vert="horz" wrap="square" lIns="0" tIns="12700" rIns="0" bIns="0" rtlCol="0">
            <a:spAutoFit/>
          </a:bodyPr>
          <a:lstStyle/>
          <a:p>
            <a:pPr marL="12700">
              <a:lnSpc>
                <a:spcPct val="100000"/>
              </a:lnSpc>
              <a:spcBef>
                <a:spcPts val="100"/>
              </a:spcBef>
            </a:pPr>
            <a:r>
              <a:rPr lang="en-US" altLang="ja-JP" sz="1100" spc="-50" dirty="0">
                <a:solidFill>
                  <a:srgbClr val="4E4C4C"/>
                </a:solidFill>
                <a:latin typeface="Yu Gothic" panose="020B0400000000000000" pitchFamily="34" charset="-128"/>
                <a:ea typeface="Yu Gothic" panose="020B0400000000000000" pitchFamily="34" charset="-128"/>
                <a:cs typeface="Yu Gothic Pr6N M"/>
              </a:rPr>
              <a:t>6</a:t>
            </a:r>
            <a:endParaRPr sz="1100">
              <a:latin typeface="Yu Gothic" panose="020B0400000000000000" pitchFamily="34" charset="-128"/>
              <a:ea typeface="Yu Gothic" panose="020B0400000000000000" pitchFamily="34" charset="-128"/>
              <a:cs typeface="Yu Gothic Pr6N M"/>
            </a:endParaRPr>
          </a:p>
        </p:txBody>
      </p:sp>
    </p:spTree>
    <p:extLst>
      <p:ext uri="{BB962C8B-B14F-4D97-AF65-F5344CB8AC3E}">
        <p14:creationId xmlns:p14="http://schemas.microsoft.com/office/powerpoint/2010/main" val="767476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741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2041</TotalTime>
  <Words>1255</Words>
  <Application>Microsoft Office PowerPoint</Application>
  <PresentationFormat>ユーザー設定</PresentationFormat>
  <Paragraphs>198</Paragraphs>
  <Slides>20</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20</vt:i4>
      </vt:variant>
    </vt:vector>
  </HeadingPairs>
  <TitlesOfParts>
    <vt:vector size="27" baseType="lpstr">
      <vt:lpstr>游ゴシック</vt:lpstr>
      <vt:lpstr>游ゴシック</vt:lpstr>
      <vt:lpstr>Yu Gothic Medium</vt:lpstr>
      <vt:lpstr>Arial</vt:lpstr>
      <vt:lpstr>Calibri</vt:lpstr>
      <vt:lpstr>Wingdings</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テキストなし</dc:title>
  <dc:creator>外岡 万由子</dc:creator>
  <cp:lastModifiedBy>仲座　理絵(nakaza_r)</cp:lastModifiedBy>
  <cp:revision>59</cp:revision>
  <dcterms:created xsi:type="dcterms:W3CDTF">2025-03-24T14:50:29Z</dcterms:created>
  <dcterms:modified xsi:type="dcterms:W3CDTF">2025-05-15T00:43:18Z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2025-03-24T00:00:00Z</vt:filetime>
  </property>
  <property fmtid="{D5CDD505-2E9C-101B-9397-08002B2CF9AE}" pid="3" name="Creator">
    <vt:lpwstr>Adobe Illustrator 29.3 (Macintosh)</vt:lpwstr>
  </property>
  <property fmtid="{D5CDD505-2E9C-101B-9397-08002B2CF9AE}" pid="4" name="LastSaved">
    <vt:filetime>2025-03-24T00:00:00Z</vt:filetime>
  </property>
  <property fmtid="{D5CDD505-2E9C-101B-9397-08002B2CF9AE}" pid="5" name="Producer">
    <vt:lpwstr>Adobe PDF library 17.00</vt:lpwstr>
  </property>
</Properties>
</file>